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0.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1.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2.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3.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4.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5.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6.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7.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8.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9.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0.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6" r:id="rId5"/>
    <p:sldId id="339" r:id="rId6"/>
    <p:sldId id="332" r:id="rId7"/>
    <p:sldId id="257" r:id="rId8"/>
    <p:sldId id="342" r:id="rId9"/>
    <p:sldId id="334" r:id="rId10"/>
    <p:sldId id="338" r:id="rId11"/>
    <p:sldId id="335" r:id="rId12"/>
    <p:sldId id="331" r:id="rId13"/>
    <p:sldId id="330" r:id="rId14"/>
    <p:sldId id="337" r:id="rId15"/>
    <p:sldId id="34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4" r:id="rId29"/>
    <p:sldId id="275" r:id="rId30"/>
    <p:sldId id="276" r:id="rId31"/>
    <p:sldId id="279" r:id="rId32"/>
    <p:sldId id="277" r:id="rId33"/>
    <p:sldId id="280" r:id="rId34"/>
    <p:sldId id="297" r:id="rId35"/>
    <p:sldId id="281" r:id="rId36"/>
    <p:sldId id="283" r:id="rId37"/>
    <p:sldId id="284" r:id="rId38"/>
    <p:sldId id="285" r:id="rId39"/>
    <p:sldId id="286" r:id="rId40"/>
    <p:sldId id="287" r:id="rId41"/>
    <p:sldId id="290" r:id="rId42"/>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7A575D-2EA9-1473-691C-2843BB647638}" name="Tidjani, Falaq" initials="TF" userId="S::falaq.tidjani@wur.nl::e4edafe0-527c-4354-b6fd-4b64d6e7d75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AFD64E"/>
    <a:srgbClr val="CCCC00"/>
    <a:srgbClr val="FFFFFF"/>
    <a:srgbClr val="E7E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F83C1E-8BF4-4E7C-99FF-C57C53BC98E2}" v="266" dt="2024-09-09T13:29:20.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57" autoAdjust="0"/>
  </p:normalViewPr>
  <p:slideViewPr>
    <p:cSldViewPr snapToGrid="0">
      <p:cViewPr>
        <p:scale>
          <a:sx n="100" d="100"/>
          <a:sy n="100" d="100"/>
        </p:scale>
        <p:origin x="876" y="3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djani, Falaq" userId="e4edafe0-527c-4354-b6fd-4b64d6e7d759" providerId="ADAL" clId="{85FB7D12-1813-429E-8EA6-474C440F3BF1}"/>
    <pc:docChg chg="undo redo custSel addSld delSld modSld sldOrd modMainMaster">
      <pc:chgData name="Tidjani, Falaq" userId="e4edafe0-527c-4354-b6fd-4b64d6e7d759" providerId="ADAL" clId="{85FB7D12-1813-429E-8EA6-474C440F3BF1}" dt="2024-09-02T09:20:49.818" v="7735" actId="207"/>
      <pc:docMkLst>
        <pc:docMk/>
      </pc:docMkLst>
      <pc:sldChg chg="modSp mod ord">
        <pc:chgData name="Tidjani, Falaq" userId="e4edafe0-527c-4354-b6fd-4b64d6e7d759" providerId="ADAL" clId="{85FB7D12-1813-429E-8EA6-474C440F3BF1}" dt="2024-09-02T09:04:57.686" v="7574" actId="313"/>
        <pc:sldMkLst>
          <pc:docMk/>
          <pc:sldMk cId="2407340746" sldId="257"/>
        </pc:sldMkLst>
        <pc:spChg chg="mod">
          <ac:chgData name="Tidjani, Falaq" userId="e4edafe0-527c-4354-b6fd-4b64d6e7d759" providerId="ADAL" clId="{85FB7D12-1813-429E-8EA6-474C440F3BF1}" dt="2024-09-02T09:04:57.686" v="7574" actId="313"/>
          <ac:spMkLst>
            <pc:docMk/>
            <pc:sldMk cId="2407340746" sldId="257"/>
            <ac:spMk id="2" creationId="{47A26CF6-E0F8-A95C-50B5-D165C25D7FA7}"/>
          </ac:spMkLst>
        </pc:spChg>
        <pc:graphicFrameChg chg="modGraphic">
          <ac:chgData name="Tidjani, Falaq" userId="e4edafe0-527c-4354-b6fd-4b64d6e7d759" providerId="ADAL" clId="{85FB7D12-1813-429E-8EA6-474C440F3BF1}" dt="2024-08-21T14:58:10.413" v="569" actId="20577"/>
          <ac:graphicFrameMkLst>
            <pc:docMk/>
            <pc:sldMk cId="2407340746" sldId="257"/>
            <ac:graphicFrameMk id="6" creationId="{90153828-22E1-45D6-6492-044665898A10}"/>
          </ac:graphicFrameMkLst>
        </pc:graphicFrameChg>
      </pc:sldChg>
      <pc:sldChg chg="addSp delSp modSp del mod ord">
        <pc:chgData name="Tidjani, Falaq" userId="e4edafe0-527c-4354-b6fd-4b64d6e7d759" providerId="ADAL" clId="{85FB7D12-1813-429E-8EA6-474C440F3BF1}" dt="2024-09-02T09:04:22.461" v="7557" actId="47"/>
        <pc:sldMkLst>
          <pc:docMk/>
          <pc:sldMk cId="3123111489" sldId="259"/>
        </pc:sldMkLst>
        <pc:spChg chg="del mod">
          <ac:chgData name="Tidjani, Falaq" userId="e4edafe0-527c-4354-b6fd-4b64d6e7d759" providerId="ADAL" clId="{85FB7D12-1813-429E-8EA6-474C440F3BF1}" dt="2024-09-01T23:10:32.227" v="3487" actId="478"/>
          <ac:spMkLst>
            <pc:docMk/>
            <pc:sldMk cId="3123111489" sldId="259"/>
            <ac:spMk id="2" creationId="{5CE42E5E-DDD8-9446-DCDA-2117DC4799F6}"/>
          </ac:spMkLst>
        </pc:spChg>
        <pc:spChg chg="mod">
          <ac:chgData name="Tidjani, Falaq" userId="e4edafe0-527c-4354-b6fd-4b64d6e7d759" providerId="ADAL" clId="{85FB7D12-1813-429E-8EA6-474C440F3BF1}" dt="2024-09-01T23:09:08.620" v="3468" actId="403"/>
          <ac:spMkLst>
            <pc:docMk/>
            <pc:sldMk cId="3123111489" sldId="259"/>
            <ac:spMk id="3" creationId="{1D9222E8-C4A6-DC14-E467-53808CEDDDEB}"/>
          </ac:spMkLst>
        </pc:spChg>
        <pc:spChg chg="mod">
          <ac:chgData name="Tidjani, Falaq" userId="e4edafe0-527c-4354-b6fd-4b64d6e7d759" providerId="ADAL" clId="{85FB7D12-1813-429E-8EA6-474C440F3BF1}" dt="2024-09-01T23:10:38.901" v="3488" actId="1076"/>
          <ac:spMkLst>
            <pc:docMk/>
            <pc:sldMk cId="3123111489" sldId="259"/>
            <ac:spMk id="4" creationId="{367FA294-460D-E227-566D-E4350DDD11D7}"/>
          </ac:spMkLst>
        </pc:spChg>
        <pc:spChg chg="add mod">
          <ac:chgData name="Tidjani, Falaq" userId="e4edafe0-527c-4354-b6fd-4b64d6e7d759" providerId="ADAL" clId="{85FB7D12-1813-429E-8EA6-474C440F3BF1}" dt="2024-09-01T23:09:30.172" v="3480" actId="1076"/>
          <ac:spMkLst>
            <pc:docMk/>
            <pc:sldMk cId="3123111489" sldId="259"/>
            <ac:spMk id="5" creationId="{B4AFFF6E-944F-EC94-C7D9-26532229E05C}"/>
          </ac:spMkLst>
        </pc:spChg>
      </pc:sldChg>
      <pc:sldChg chg="addSp delSp modSp mod">
        <pc:chgData name="Tidjani, Falaq" userId="e4edafe0-527c-4354-b6fd-4b64d6e7d759" providerId="ADAL" clId="{85FB7D12-1813-429E-8EA6-474C440F3BF1}" dt="2024-09-01T22:21:29.665" v="1971" actId="14100"/>
        <pc:sldMkLst>
          <pc:docMk/>
          <pc:sldMk cId="2704131031" sldId="260"/>
        </pc:sldMkLst>
        <pc:spChg chg="mod">
          <ac:chgData name="Tidjani, Falaq" userId="e4edafe0-527c-4354-b6fd-4b64d6e7d759" providerId="ADAL" clId="{85FB7D12-1813-429E-8EA6-474C440F3BF1}" dt="2024-09-01T20:49:38.866" v="896" actId="6549"/>
          <ac:spMkLst>
            <pc:docMk/>
            <pc:sldMk cId="2704131031" sldId="260"/>
            <ac:spMk id="2" creationId="{47A26CF6-E0F8-A95C-50B5-D165C25D7FA7}"/>
          </ac:spMkLst>
        </pc:spChg>
        <pc:spChg chg="add mod">
          <ac:chgData name="Tidjani, Falaq" userId="e4edafe0-527c-4354-b6fd-4b64d6e7d759" providerId="ADAL" clId="{85FB7D12-1813-429E-8EA6-474C440F3BF1}" dt="2024-09-01T22:21:29.665" v="1971" actId="14100"/>
          <ac:spMkLst>
            <pc:docMk/>
            <pc:sldMk cId="2704131031" sldId="260"/>
            <ac:spMk id="15" creationId="{F370437D-C300-6E60-012C-D8FC8D307488}"/>
          </ac:spMkLst>
        </pc:spChg>
        <pc:spChg chg="mod">
          <ac:chgData name="Tidjani, Falaq" userId="e4edafe0-527c-4354-b6fd-4b64d6e7d759" providerId="ADAL" clId="{85FB7D12-1813-429E-8EA6-474C440F3BF1}" dt="2024-09-01T20:49:36.250" v="895"/>
          <ac:spMkLst>
            <pc:docMk/>
            <pc:sldMk cId="2704131031" sldId="260"/>
            <ac:spMk id="19" creationId="{79AD630D-5DC4-B9A1-8F3E-2E408330A3BA}"/>
          </ac:spMkLst>
        </pc:spChg>
        <pc:graphicFrameChg chg="add mod modGraphic">
          <ac:chgData name="Tidjani, Falaq" userId="e4edafe0-527c-4354-b6fd-4b64d6e7d759" providerId="ADAL" clId="{85FB7D12-1813-429E-8EA6-474C440F3BF1}" dt="2024-09-01T22:08:17.115" v="1696" actId="14734"/>
          <ac:graphicFrameMkLst>
            <pc:docMk/>
            <pc:sldMk cId="2704131031" sldId="260"/>
            <ac:graphicFrameMk id="5" creationId="{ED31C990-C184-D1AC-54A1-5F9E611B1B7E}"/>
          </ac:graphicFrameMkLst>
        </pc:graphicFrameChg>
        <pc:graphicFrameChg chg="del mod">
          <ac:chgData name="Tidjani, Falaq" userId="e4edafe0-527c-4354-b6fd-4b64d6e7d759" providerId="ADAL" clId="{85FB7D12-1813-429E-8EA6-474C440F3BF1}" dt="2024-09-01T20:49:53.810" v="927" actId="478"/>
          <ac:graphicFrameMkLst>
            <pc:docMk/>
            <pc:sldMk cId="2704131031" sldId="260"/>
            <ac:graphicFrameMk id="44" creationId="{06F40F13-790D-69AC-FE45-8DC9E3DFE8A0}"/>
          </ac:graphicFrameMkLst>
        </pc:graphicFrameChg>
        <pc:picChg chg="add mod">
          <ac:chgData name="Tidjani, Falaq" userId="e4edafe0-527c-4354-b6fd-4b64d6e7d759" providerId="ADAL" clId="{85FB7D12-1813-429E-8EA6-474C440F3BF1}" dt="2024-09-01T22:08:35.559" v="1701" actId="1037"/>
          <ac:picMkLst>
            <pc:docMk/>
            <pc:sldMk cId="2704131031" sldId="260"/>
            <ac:picMk id="11" creationId="{BFB19E2A-4F20-C598-77C5-E14187EC3D3E}"/>
          </ac:picMkLst>
        </pc:picChg>
        <pc:picChg chg="add mod">
          <ac:chgData name="Tidjani, Falaq" userId="e4edafe0-527c-4354-b6fd-4b64d6e7d759" providerId="ADAL" clId="{85FB7D12-1813-429E-8EA6-474C440F3BF1}" dt="2024-09-01T22:14:52.381" v="1726"/>
          <ac:picMkLst>
            <pc:docMk/>
            <pc:sldMk cId="2704131031" sldId="260"/>
            <ac:picMk id="14" creationId="{FC391104-FE3C-98B9-05A9-075357ED50A6}"/>
          </ac:picMkLst>
        </pc:picChg>
        <pc:picChg chg="del">
          <ac:chgData name="Tidjani, Falaq" userId="e4edafe0-527c-4354-b6fd-4b64d6e7d759" providerId="ADAL" clId="{85FB7D12-1813-429E-8EA6-474C440F3BF1}" dt="2024-09-01T22:14:51.158" v="1725" actId="478"/>
          <ac:picMkLst>
            <pc:docMk/>
            <pc:sldMk cId="2704131031" sldId="260"/>
            <ac:picMk id="47" creationId="{DC34DC21-6785-418E-8555-48C28B94D48E}"/>
          </ac:picMkLst>
        </pc:picChg>
      </pc:sldChg>
      <pc:sldChg chg="addSp delSp modSp mod">
        <pc:chgData name="Tidjani, Falaq" userId="e4edafe0-527c-4354-b6fd-4b64d6e7d759" providerId="ADAL" clId="{85FB7D12-1813-429E-8EA6-474C440F3BF1}" dt="2024-09-01T22:21:36.454" v="1975" actId="20577"/>
        <pc:sldMkLst>
          <pc:docMk/>
          <pc:sldMk cId="1744127532" sldId="262"/>
        </pc:sldMkLst>
        <pc:spChg chg="mod">
          <ac:chgData name="Tidjani, Falaq" userId="e4edafe0-527c-4354-b6fd-4b64d6e7d759" providerId="ADAL" clId="{85FB7D12-1813-429E-8EA6-474C440F3BF1}" dt="2024-09-01T20:50:59.537" v="972" actId="6549"/>
          <ac:spMkLst>
            <pc:docMk/>
            <pc:sldMk cId="1744127532" sldId="262"/>
            <ac:spMk id="2" creationId="{47A26CF6-E0F8-A95C-50B5-D165C25D7FA7}"/>
          </ac:spMkLst>
        </pc:spChg>
        <pc:spChg chg="mod">
          <ac:chgData name="Tidjani, Falaq" userId="e4edafe0-527c-4354-b6fd-4b64d6e7d759" providerId="ADAL" clId="{85FB7D12-1813-429E-8EA6-474C440F3BF1}" dt="2024-09-01T20:50:22.139" v="932"/>
          <ac:spMkLst>
            <pc:docMk/>
            <pc:sldMk cId="1744127532" sldId="262"/>
            <ac:spMk id="6" creationId="{D6DFE6A3-046F-C791-14A7-FBC27D346C66}"/>
          </ac:spMkLst>
        </pc:spChg>
        <pc:spChg chg="add mod">
          <ac:chgData name="Tidjani, Falaq" userId="e4edafe0-527c-4354-b6fd-4b64d6e7d759" providerId="ADAL" clId="{85FB7D12-1813-429E-8EA6-474C440F3BF1}" dt="2024-09-01T22:21:36.454" v="1975" actId="20577"/>
          <ac:spMkLst>
            <pc:docMk/>
            <pc:sldMk cId="1744127532" sldId="262"/>
            <ac:spMk id="17" creationId="{CC51325D-5E9F-4FFD-9F1C-EB417913E8F6}"/>
          </ac:spMkLst>
        </pc:spChg>
        <pc:graphicFrameChg chg="mod modGraphic">
          <ac:chgData name="Tidjani, Falaq" userId="e4edafe0-527c-4354-b6fd-4b64d6e7d759" providerId="ADAL" clId="{85FB7D12-1813-429E-8EA6-474C440F3BF1}" dt="2024-09-01T22:04:13.753" v="1667" actId="1036"/>
          <ac:graphicFrameMkLst>
            <pc:docMk/>
            <pc:sldMk cId="1744127532" sldId="262"/>
            <ac:graphicFrameMk id="38" creationId="{B24CF190-49A7-177C-66CB-7056CB20A11C}"/>
          </ac:graphicFrameMkLst>
        </pc:graphicFrameChg>
        <pc:picChg chg="add mod">
          <ac:chgData name="Tidjani, Falaq" userId="e4edafe0-527c-4354-b6fd-4b64d6e7d759" providerId="ADAL" clId="{85FB7D12-1813-429E-8EA6-474C440F3BF1}" dt="2024-09-01T22:04:13.753" v="1667" actId="1036"/>
          <ac:picMkLst>
            <pc:docMk/>
            <pc:sldMk cId="1744127532" sldId="262"/>
            <ac:picMk id="5" creationId="{5F9CE72C-15F7-24EB-2EFD-539830C5F197}"/>
          </ac:picMkLst>
        </pc:picChg>
        <pc:picChg chg="add mod">
          <ac:chgData name="Tidjani, Falaq" userId="e4edafe0-527c-4354-b6fd-4b64d6e7d759" providerId="ADAL" clId="{85FB7D12-1813-429E-8EA6-474C440F3BF1}" dt="2024-09-01T22:14:57.372" v="1728"/>
          <ac:picMkLst>
            <pc:docMk/>
            <pc:sldMk cId="1744127532" sldId="262"/>
            <ac:picMk id="15" creationId="{34C8131D-DCAC-B9D5-9424-2D5D7FC32E0A}"/>
          </ac:picMkLst>
        </pc:picChg>
        <pc:picChg chg="del">
          <ac:chgData name="Tidjani, Falaq" userId="e4edafe0-527c-4354-b6fd-4b64d6e7d759" providerId="ADAL" clId="{85FB7D12-1813-429E-8EA6-474C440F3BF1}" dt="2024-09-01T22:14:56.942" v="1727" actId="478"/>
          <ac:picMkLst>
            <pc:docMk/>
            <pc:sldMk cId="1744127532" sldId="262"/>
            <ac:picMk id="40" creationId="{3A656368-3DF7-90E7-6AF1-1C409AE5129E}"/>
          </ac:picMkLst>
        </pc:picChg>
      </pc:sldChg>
      <pc:sldChg chg="addSp delSp modSp mod">
        <pc:chgData name="Tidjani, Falaq" userId="e4edafe0-527c-4354-b6fd-4b64d6e7d759" providerId="ADAL" clId="{85FB7D12-1813-429E-8EA6-474C440F3BF1}" dt="2024-09-01T22:30:45.747" v="2164" actId="20577"/>
        <pc:sldMkLst>
          <pc:docMk/>
          <pc:sldMk cId="660611435" sldId="263"/>
        </pc:sldMkLst>
        <pc:spChg chg="mod">
          <ac:chgData name="Tidjani, Falaq" userId="e4edafe0-527c-4354-b6fd-4b64d6e7d759" providerId="ADAL" clId="{85FB7D12-1813-429E-8EA6-474C440F3BF1}" dt="2024-09-01T20:50:55.340" v="971" actId="6549"/>
          <ac:spMkLst>
            <pc:docMk/>
            <pc:sldMk cId="660611435" sldId="263"/>
            <ac:spMk id="2" creationId="{47A26CF6-E0F8-A95C-50B5-D165C25D7FA7}"/>
          </ac:spMkLst>
        </pc:spChg>
        <pc:spChg chg="mod">
          <ac:chgData name="Tidjani, Falaq" userId="e4edafe0-527c-4354-b6fd-4b64d6e7d759" providerId="ADAL" clId="{85FB7D12-1813-429E-8EA6-474C440F3BF1}" dt="2024-09-01T20:50:52.184" v="970" actId="1036"/>
          <ac:spMkLst>
            <pc:docMk/>
            <pc:sldMk cId="660611435" sldId="263"/>
            <ac:spMk id="6" creationId="{8486A4B8-B1A0-8ACF-8226-F67A0AFC6053}"/>
          </ac:spMkLst>
        </pc:spChg>
        <pc:spChg chg="add mod">
          <ac:chgData name="Tidjani, Falaq" userId="e4edafe0-527c-4354-b6fd-4b64d6e7d759" providerId="ADAL" clId="{85FB7D12-1813-429E-8EA6-474C440F3BF1}" dt="2024-09-01T22:30:45.747" v="2164" actId="20577"/>
          <ac:spMkLst>
            <pc:docMk/>
            <pc:sldMk cId="660611435" sldId="263"/>
            <ac:spMk id="16" creationId="{5F96AF87-0256-686E-F6B3-60FA2A782B05}"/>
          </ac:spMkLst>
        </pc:spChg>
        <pc:graphicFrameChg chg="add mod modGraphic">
          <ac:chgData name="Tidjani, Falaq" userId="e4edafe0-527c-4354-b6fd-4b64d6e7d759" providerId="ADAL" clId="{85FB7D12-1813-429E-8EA6-474C440F3BF1}" dt="2024-09-01T22:05:49.067" v="1682" actId="207"/>
          <ac:graphicFrameMkLst>
            <pc:docMk/>
            <pc:sldMk cId="660611435" sldId="263"/>
            <ac:graphicFrameMk id="5" creationId="{2130AE69-B5C0-07C6-9D72-224112FC4118}"/>
          </ac:graphicFrameMkLst>
        </pc:graphicFrameChg>
        <pc:graphicFrameChg chg="del mod">
          <ac:chgData name="Tidjani, Falaq" userId="e4edafe0-527c-4354-b6fd-4b64d6e7d759" providerId="ADAL" clId="{85FB7D12-1813-429E-8EA6-474C440F3BF1}" dt="2024-09-01T22:04:20.063" v="1668" actId="478"/>
          <ac:graphicFrameMkLst>
            <pc:docMk/>
            <pc:sldMk cId="660611435" sldId="263"/>
            <ac:graphicFrameMk id="47" creationId="{66D58707-54E1-37EF-70B8-AAFACA27E0DC}"/>
          </ac:graphicFrameMkLst>
        </pc:graphicFrameChg>
        <pc:picChg chg="add mod">
          <ac:chgData name="Tidjani, Falaq" userId="e4edafe0-527c-4354-b6fd-4b64d6e7d759" providerId="ADAL" clId="{85FB7D12-1813-429E-8EA6-474C440F3BF1}" dt="2024-09-01T22:04:20.435" v="1669"/>
          <ac:picMkLst>
            <pc:docMk/>
            <pc:sldMk cId="660611435" sldId="263"/>
            <ac:picMk id="13" creationId="{D9225DAD-F5CD-2DE0-5E03-ED092EA333ED}"/>
          </ac:picMkLst>
        </pc:picChg>
        <pc:picChg chg="add mod">
          <ac:chgData name="Tidjani, Falaq" userId="e4edafe0-527c-4354-b6fd-4b64d6e7d759" providerId="ADAL" clId="{85FB7D12-1813-429E-8EA6-474C440F3BF1}" dt="2024-09-01T22:15:00.067" v="1730"/>
          <ac:picMkLst>
            <pc:docMk/>
            <pc:sldMk cId="660611435" sldId="263"/>
            <ac:picMk id="15" creationId="{1CB9F9C0-FDA6-EB37-3521-6F6A4BAAFCEC}"/>
          </ac:picMkLst>
        </pc:picChg>
        <pc:picChg chg="del">
          <ac:chgData name="Tidjani, Falaq" userId="e4edafe0-527c-4354-b6fd-4b64d6e7d759" providerId="ADAL" clId="{85FB7D12-1813-429E-8EA6-474C440F3BF1}" dt="2024-09-01T22:14:59.717" v="1729" actId="478"/>
          <ac:picMkLst>
            <pc:docMk/>
            <pc:sldMk cId="660611435" sldId="263"/>
            <ac:picMk id="49" creationId="{3ED0670D-C65C-137D-A252-982A8286F719}"/>
          </ac:picMkLst>
        </pc:picChg>
      </pc:sldChg>
      <pc:sldChg chg="addSp delSp modSp mod">
        <pc:chgData name="Tidjani, Falaq" userId="e4edafe0-527c-4354-b6fd-4b64d6e7d759" providerId="ADAL" clId="{85FB7D12-1813-429E-8EA6-474C440F3BF1}" dt="2024-09-01T22:31:13.692" v="2168" actId="14100"/>
        <pc:sldMkLst>
          <pc:docMk/>
          <pc:sldMk cId="3115729209" sldId="264"/>
        </pc:sldMkLst>
        <pc:spChg chg="mod">
          <ac:chgData name="Tidjani, Falaq" userId="e4edafe0-527c-4354-b6fd-4b64d6e7d759" providerId="ADAL" clId="{85FB7D12-1813-429E-8EA6-474C440F3BF1}" dt="2024-09-01T20:58:29.124" v="1072" actId="6549"/>
          <ac:spMkLst>
            <pc:docMk/>
            <pc:sldMk cId="3115729209" sldId="264"/>
            <ac:spMk id="2" creationId="{47A26CF6-E0F8-A95C-50B5-D165C25D7FA7}"/>
          </ac:spMkLst>
        </pc:spChg>
        <pc:spChg chg="mod">
          <ac:chgData name="Tidjani, Falaq" userId="e4edafe0-527c-4354-b6fd-4b64d6e7d759" providerId="ADAL" clId="{85FB7D12-1813-429E-8EA6-474C440F3BF1}" dt="2024-09-01T20:57:00.539" v="1032" actId="1076"/>
          <ac:spMkLst>
            <pc:docMk/>
            <pc:sldMk cId="3115729209" sldId="264"/>
            <ac:spMk id="6" creationId="{9C40D6F1-0F1C-279A-FC07-B44A61CD224E}"/>
          </ac:spMkLst>
        </pc:spChg>
        <pc:spChg chg="add mod">
          <ac:chgData name="Tidjani, Falaq" userId="e4edafe0-527c-4354-b6fd-4b64d6e7d759" providerId="ADAL" clId="{85FB7D12-1813-429E-8EA6-474C440F3BF1}" dt="2024-09-01T22:31:13.692" v="2168" actId="14100"/>
          <ac:spMkLst>
            <pc:docMk/>
            <pc:sldMk cId="3115729209" sldId="264"/>
            <ac:spMk id="18" creationId="{B86C04B9-CE0E-D4F0-36D4-C179B4022BB7}"/>
          </ac:spMkLst>
        </pc:spChg>
        <pc:graphicFrameChg chg="add mod modGraphic">
          <ac:chgData name="Tidjani, Falaq" userId="e4edafe0-527c-4354-b6fd-4b64d6e7d759" providerId="ADAL" clId="{85FB7D12-1813-429E-8EA6-474C440F3BF1}" dt="2024-09-01T22:05:31.504" v="1681" actId="207"/>
          <ac:graphicFrameMkLst>
            <pc:docMk/>
            <pc:sldMk cId="3115729209" sldId="264"/>
            <ac:graphicFrameMk id="5" creationId="{C5DCBBD8-95D3-5AA5-FF64-E527AF759E7B}"/>
          </ac:graphicFrameMkLst>
        </pc:graphicFrameChg>
        <pc:graphicFrameChg chg="modGraphic">
          <ac:chgData name="Tidjani, Falaq" userId="e4edafe0-527c-4354-b6fd-4b64d6e7d759" providerId="ADAL" clId="{85FB7D12-1813-429E-8EA6-474C440F3BF1}" dt="2024-09-01T22:31:10.038" v="2167" actId="14100"/>
          <ac:graphicFrameMkLst>
            <pc:docMk/>
            <pc:sldMk cId="3115729209" sldId="264"/>
            <ac:graphicFrameMk id="10" creationId="{BAFC43F3-9503-F4AA-AE71-977CEA572B5B}"/>
          </ac:graphicFrameMkLst>
        </pc:graphicFrameChg>
        <pc:graphicFrameChg chg="del mod">
          <ac:chgData name="Tidjani, Falaq" userId="e4edafe0-527c-4354-b6fd-4b64d6e7d759" providerId="ADAL" clId="{85FB7D12-1813-429E-8EA6-474C440F3BF1}" dt="2024-09-01T22:04:23.894" v="1670" actId="478"/>
          <ac:graphicFrameMkLst>
            <pc:docMk/>
            <pc:sldMk cId="3115729209" sldId="264"/>
            <ac:graphicFrameMk id="47" creationId="{91D55E7A-0B24-89DF-211D-081F880ADFEC}"/>
          </ac:graphicFrameMkLst>
        </pc:graphicFrameChg>
        <pc:picChg chg="add mod">
          <ac:chgData name="Tidjani, Falaq" userId="e4edafe0-527c-4354-b6fd-4b64d6e7d759" providerId="ADAL" clId="{85FB7D12-1813-429E-8EA6-474C440F3BF1}" dt="2024-09-01T22:04:24.258" v="1671"/>
          <ac:picMkLst>
            <pc:docMk/>
            <pc:sldMk cId="3115729209" sldId="264"/>
            <ac:picMk id="15" creationId="{500B158F-A101-349F-6559-0DEA24F18697}"/>
          </ac:picMkLst>
        </pc:picChg>
        <pc:picChg chg="add mod">
          <ac:chgData name="Tidjani, Falaq" userId="e4edafe0-527c-4354-b6fd-4b64d6e7d759" providerId="ADAL" clId="{85FB7D12-1813-429E-8EA6-474C440F3BF1}" dt="2024-09-01T22:15:03.390" v="1732"/>
          <ac:picMkLst>
            <pc:docMk/>
            <pc:sldMk cId="3115729209" sldId="264"/>
            <ac:picMk id="17" creationId="{2BEB4E35-109F-0AA0-C2BC-5183B08A0F65}"/>
          </ac:picMkLst>
        </pc:picChg>
        <pc:picChg chg="del">
          <ac:chgData name="Tidjani, Falaq" userId="e4edafe0-527c-4354-b6fd-4b64d6e7d759" providerId="ADAL" clId="{85FB7D12-1813-429E-8EA6-474C440F3BF1}" dt="2024-09-01T22:15:03.022" v="1731" actId="478"/>
          <ac:picMkLst>
            <pc:docMk/>
            <pc:sldMk cId="3115729209" sldId="264"/>
            <ac:picMk id="49" creationId="{4D7A538C-03E2-95DB-DE50-075F4429DBCB}"/>
          </ac:picMkLst>
        </pc:picChg>
      </pc:sldChg>
      <pc:sldChg chg="addSp delSp modSp mod">
        <pc:chgData name="Tidjani, Falaq" userId="e4edafe0-527c-4354-b6fd-4b64d6e7d759" providerId="ADAL" clId="{85FB7D12-1813-429E-8EA6-474C440F3BF1}" dt="2024-09-01T22:31:25.950" v="2174" actId="20577"/>
        <pc:sldMkLst>
          <pc:docMk/>
          <pc:sldMk cId="2310354554" sldId="265"/>
        </pc:sldMkLst>
        <pc:spChg chg="mod">
          <ac:chgData name="Tidjani, Falaq" userId="e4edafe0-527c-4354-b6fd-4b64d6e7d759" providerId="ADAL" clId="{85FB7D12-1813-429E-8EA6-474C440F3BF1}" dt="2024-09-01T20:58:25.074" v="1070" actId="6549"/>
          <ac:spMkLst>
            <pc:docMk/>
            <pc:sldMk cId="2310354554" sldId="265"/>
            <ac:spMk id="2" creationId="{47A26CF6-E0F8-A95C-50B5-D165C25D7FA7}"/>
          </ac:spMkLst>
        </pc:spChg>
        <pc:spChg chg="mod">
          <ac:chgData name="Tidjani, Falaq" userId="e4edafe0-527c-4354-b6fd-4b64d6e7d759" providerId="ADAL" clId="{85FB7D12-1813-429E-8EA6-474C440F3BF1}" dt="2024-09-01T20:58:18.811" v="1069" actId="1036"/>
          <ac:spMkLst>
            <pc:docMk/>
            <pc:sldMk cId="2310354554" sldId="265"/>
            <ac:spMk id="8" creationId="{1DD2ED45-D99A-0354-5518-EBCB40787161}"/>
          </ac:spMkLst>
        </pc:spChg>
        <pc:spChg chg="add mod">
          <ac:chgData name="Tidjani, Falaq" userId="e4edafe0-527c-4354-b6fd-4b64d6e7d759" providerId="ADAL" clId="{85FB7D12-1813-429E-8EA6-474C440F3BF1}" dt="2024-09-01T22:31:25.950" v="2174" actId="20577"/>
          <ac:spMkLst>
            <pc:docMk/>
            <pc:sldMk cId="2310354554" sldId="265"/>
            <ac:spMk id="16" creationId="{E511D8D1-8B5E-6BF8-8EC6-A58BEAA1425A}"/>
          </ac:spMkLst>
        </pc:spChg>
        <pc:graphicFrameChg chg="add mod modGraphic">
          <ac:chgData name="Tidjani, Falaq" userId="e4edafe0-527c-4354-b6fd-4b64d6e7d759" providerId="ADAL" clId="{85FB7D12-1813-429E-8EA6-474C440F3BF1}" dt="2024-09-01T22:05:11.056" v="1680" actId="207"/>
          <ac:graphicFrameMkLst>
            <pc:docMk/>
            <pc:sldMk cId="2310354554" sldId="265"/>
            <ac:graphicFrameMk id="5" creationId="{AF181F55-FB30-7895-FDBF-730CC897B981}"/>
          </ac:graphicFrameMkLst>
        </pc:graphicFrameChg>
        <pc:graphicFrameChg chg="del mod">
          <ac:chgData name="Tidjani, Falaq" userId="e4edafe0-527c-4354-b6fd-4b64d6e7d759" providerId="ADAL" clId="{85FB7D12-1813-429E-8EA6-474C440F3BF1}" dt="2024-09-01T22:04:28.015" v="1672" actId="478"/>
          <ac:graphicFrameMkLst>
            <pc:docMk/>
            <pc:sldMk cId="2310354554" sldId="265"/>
            <ac:graphicFrameMk id="43" creationId="{E6803451-AE76-BC69-D1FD-9A4685CBAB88}"/>
          </ac:graphicFrameMkLst>
        </pc:graphicFrameChg>
        <pc:picChg chg="add mod">
          <ac:chgData name="Tidjani, Falaq" userId="e4edafe0-527c-4354-b6fd-4b64d6e7d759" providerId="ADAL" clId="{85FB7D12-1813-429E-8EA6-474C440F3BF1}" dt="2024-09-01T22:04:28.415" v="1673"/>
          <ac:picMkLst>
            <pc:docMk/>
            <pc:sldMk cId="2310354554" sldId="265"/>
            <ac:picMk id="13" creationId="{7C80C11F-A0D8-1F3D-16DD-9408AFE0B1FE}"/>
          </ac:picMkLst>
        </pc:picChg>
        <pc:picChg chg="add mod">
          <ac:chgData name="Tidjani, Falaq" userId="e4edafe0-527c-4354-b6fd-4b64d6e7d759" providerId="ADAL" clId="{85FB7D12-1813-429E-8EA6-474C440F3BF1}" dt="2024-09-01T22:15:06.093" v="1734"/>
          <ac:picMkLst>
            <pc:docMk/>
            <pc:sldMk cId="2310354554" sldId="265"/>
            <ac:picMk id="15" creationId="{E514388C-A5BB-D393-40AB-B366FDFB57E2}"/>
          </ac:picMkLst>
        </pc:picChg>
        <pc:picChg chg="del">
          <ac:chgData name="Tidjani, Falaq" userId="e4edafe0-527c-4354-b6fd-4b64d6e7d759" providerId="ADAL" clId="{85FB7D12-1813-429E-8EA6-474C440F3BF1}" dt="2024-09-01T22:15:05.754" v="1733" actId="478"/>
          <ac:picMkLst>
            <pc:docMk/>
            <pc:sldMk cId="2310354554" sldId="265"/>
            <ac:picMk id="45" creationId="{6BF13E68-50E2-86CC-3C5C-E01848C6CC40}"/>
          </ac:picMkLst>
        </pc:picChg>
      </pc:sldChg>
      <pc:sldChg chg="addSp delSp modSp mod">
        <pc:chgData name="Tidjani, Falaq" userId="e4edafe0-527c-4354-b6fd-4b64d6e7d759" providerId="ADAL" clId="{85FB7D12-1813-429E-8EA6-474C440F3BF1}" dt="2024-09-01T22:32:41.925" v="2251" actId="20577"/>
        <pc:sldMkLst>
          <pc:docMk/>
          <pc:sldMk cId="1620740670" sldId="267"/>
        </pc:sldMkLst>
        <pc:spChg chg="mod">
          <ac:chgData name="Tidjani, Falaq" userId="e4edafe0-527c-4354-b6fd-4b64d6e7d759" providerId="ADAL" clId="{85FB7D12-1813-429E-8EA6-474C440F3BF1}" dt="2024-09-01T20:58:40.251" v="1074" actId="20577"/>
          <ac:spMkLst>
            <pc:docMk/>
            <pc:sldMk cId="1620740670" sldId="267"/>
            <ac:spMk id="2" creationId="{47A26CF6-E0F8-A95C-50B5-D165C25D7FA7}"/>
          </ac:spMkLst>
        </pc:spChg>
        <pc:spChg chg="mod">
          <ac:chgData name="Tidjani, Falaq" userId="e4edafe0-527c-4354-b6fd-4b64d6e7d759" providerId="ADAL" clId="{85FB7D12-1813-429E-8EA6-474C440F3BF1}" dt="2024-09-01T21:03:10.596" v="1201" actId="1036"/>
          <ac:spMkLst>
            <pc:docMk/>
            <pc:sldMk cId="1620740670" sldId="267"/>
            <ac:spMk id="6" creationId="{096D6D81-7298-D7CC-270C-9962003B4A36}"/>
          </ac:spMkLst>
        </pc:spChg>
        <pc:spChg chg="add mod">
          <ac:chgData name="Tidjani, Falaq" userId="e4edafe0-527c-4354-b6fd-4b64d6e7d759" providerId="ADAL" clId="{85FB7D12-1813-429E-8EA6-474C440F3BF1}" dt="2024-09-01T22:32:41.925" v="2251" actId="20577"/>
          <ac:spMkLst>
            <pc:docMk/>
            <pc:sldMk cId="1620740670" sldId="267"/>
            <ac:spMk id="16" creationId="{0415C66A-9F42-B489-8604-40C17F35125C}"/>
          </ac:spMkLst>
        </pc:spChg>
        <pc:graphicFrameChg chg="mod modGraphic">
          <ac:chgData name="Tidjani, Falaq" userId="e4edafe0-527c-4354-b6fd-4b64d6e7d759" providerId="ADAL" clId="{85FB7D12-1813-429E-8EA6-474C440F3BF1}" dt="2024-09-01T21:50:40.118" v="1589" actId="207"/>
          <ac:graphicFrameMkLst>
            <pc:docMk/>
            <pc:sldMk cId="1620740670" sldId="267"/>
            <ac:graphicFrameMk id="38" creationId="{71D7918A-3A35-8711-89BA-719960D296A4}"/>
          </ac:graphicFrameMkLst>
        </pc:graphicFrameChg>
        <pc:picChg chg="add mod">
          <ac:chgData name="Tidjani, Falaq" userId="e4edafe0-527c-4354-b6fd-4b64d6e7d759" providerId="ADAL" clId="{85FB7D12-1813-429E-8EA6-474C440F3BF1}" dt="2024-09-01T21:47:19.185" v="1562" actId="1035"/>
          <ac:picMkLst>
            <pc:docMk/>
            <pc:sldMk cId="1620740670" sldId="267"/>
            <ac:picMk id="5" creationId="{2DC35105-A83F-D5CA-6DFC-BF8F88B79744}"/>
          </ac:picMkLst>
        </pc:picChg>
        <pc:picChg chg="add mod">
          <ac:chgData name="Tidjani, Falaq" userId="e4edafe0-527c-4354-b6fd-4b64d6e7d759" providerId="ADAL" clId="{85FB7D12-1813-429E-8EA6-474C440F3BF1}" dt="2024-09-01T21:51:01.365" v="1590"/>
          <ac:picMkLst>
            <pc:docMk/>
            <pc:sldMk cId="1620740670" sldId="267"/>
            <ac:picMk id="13" creationId="{254A5470-C5B3-506F-C9C8-2B1386B0ED3D}"/>
          </ac:picMkLst>
        </pc:picChg>
        <pc:picChg chg="add mod">
          <ac:chgData name="Tidjani, Falaq" userId="e4edafe0-527c-4354-b6fd-4b64d6e7d759" providerId="ADAL" clId="{85FB7D12-1813-429E-8EA6-474C440F3BF1}" dt="2024-09-01T22:15:09.188" v="1736"/>
          <ac:picMkLst>
            <pc:docMk/>
            <pc:sldMk cId="1620740670" sldId="267"/>
            <ac:picMk id="15" creationId="{2DD729B7-E7A1-E3A9-5AD2-D1E5B672E409}"/>
          </ac:picMkLst>
        </pc:picChg>
        <pc:picChg chg="del">
          <ac:chgData name="Tidjani, Falaq" userId="e4edafe0-527c-4354-b6fd-4b64d6e7d759" providerId="ADAL" clId="{85FB7D12-1813-429E-8EA6-474C440F3BF1}" dt="2024-09-01T22:15:08.854" v="1735" actId="478"/>
          <ac:picMkLst>
            <pc:docMk/>
            <pc:sldMk cId="1620740670" sldId="267"/>
            <ac:picMk id="36" creationId="{75A348EB-E624-29A6-3D23-11CF2216F997}"/>
          </ac:picMkLst>
        </pc:picChg>
      </pc:sldChg>
      <pc:sldChg chg="addSp delSp modSp mod">
        <pc:chgData name="Tidjani, Falaq" userId="e4edafe0-527c-4354-b6fd-4b64d6e7d759" providerId="ADAL" clId="{85FB7D12-1813-429E-8EA6-474C440F3BF1}" dt="2024-09-01T22:33:22.149" v="2265" actId="20577"/>
        <pc:sldMkLst>
          <pc:docMk/>
          <pc:sldMk cId="4241613265" sldId="268"/>
        </pc:sldMkLst>
        <pc:spChg chg="mod">
          <ac:chgData name="Tidjani, Falaq" userId="e4edafe0-527c-4354-b6fd-4b64d6e7d759" providerId="ADAL" clId="{85FB7D12-1813-429E-8EA6-474C440F3BF1}" dt="2024-09-01T21:03:06.213" v="1188" actId="1036"/>
          <ac:spMkLst>
            <pc:docMk/>
            <pc:sldMk cId="4241613265" sldId="268"/>
            <ac:spMk id="4" creationId="{C2948DF1-6F87-D588-C7D3-E5EF14D7A5F4}"/>
          </ac:spMkLst>
        </pc:spChg>
        <pc:spChg chg="mod">
          <ac:chgData name="Tidjani, Falaq" userId="e4edafe0-527c-4354-b6fd-4b64d6e7d759" providerId="ADAL" clId="{85FB7D12-1813-429E-8EA6-474C440F3BF1}" dt="2024-09-01T21:00:01.531" v="1115" actId="20577"/>
          <ac:spMkLst>
            <pc:docMk/>
            <pc:sldMk cId="4241613265" sldId="268"/>
            <ac:spMk id="7" creationId="{64239652-E7FD-A3D0-FDAC-09F35D0434C1}"/>
          </ac:spMkLst>
        </pc:spChg>
        <pc:spChg chg="add mod">
          <ac:chgData name="Tidjani, Falaq" userId="e4edafe0-527c-4354-b6fd-4b64d6e7d759" providerId="ADAL" clId="{85FB7D12-1813-429E-8EA6-474C440F3BF1}" dt="2024-09-01T22:33:22.149" v="2265" actId="20577"/>
          <ac:spMkLst>
            <pc:docMk/>
            <pc:sldMk cId="4241613265" sldId="268"/>
            <ac:spMk id="16" creationId="{7E67AFBA-CFFD-9D67-9705-F58A394057C1}"/>
          </ac:spMkLst>
        </pc:spChg>
        <pc:graphicFrameChg chg="add del mod modGraphic">
          <ac:chgData name="Tidjani, Falaq" userId="e4edafe0-527c-4354-b6fd-4b64d6e7d759" providerId="ADAL" clId="{85FB7D12-1813-429E-8EA6-474C440F3BF1}" dt="2024-09-01T21:52:31.487" v="1591" actId="478"/>
          <ac:graphicFrameMkLst>
            <pc:docMk/>
            <pc:sldMk cId="4241613265" sldId="268"/>
            <ac:graphicFrameMk id="5" creationId="{CB9391B3-4B72-E809-4F56-2DB3A215B125}"/>
          </ac:graphicFrameMkLst>
        </pc:graphicFrameChg>
        <pc:graphicFrameChg chg="add mod modGraphic">
          <ac:chgData name="Tidjani, Falaq" userId="e4edafe0-527c-4354-b6fd-4b64d6e7d759" providerId="ADAL" clId="{85FB7D12-1813-429E-8EA6-474C440F3BF1}" dt="2024-09-01T22:00:55.755" v="1615" actId="115"/>
          <ac:graphicFrameMkLst>
            <pc:docMk/>
            <pc:sldMk cId="4241613265" sldId="268"/>
            <ac:graphicFrameMk id="11" creationId="{250DFCB2-1880-0375-B000-DD85FA0C84CD}"/>
          </ac:graphicFrameMkLst>
        </pc:graphicFrameChg>
        <pc:graphicFrameChg chg="modGraphic">
          <ac:chgData name="Tidjani, Falaq" userId="e4edafe0-527c-4354-b6fd-4b64d6e7d759" providerId="ADAL" clId="{85FB7D12-1813-429E-8EA6-474C440F3BF1}" dt="2024-09-01T22:33:11.591" v="2259" actId="14100"/>
          <ac:graphicFrameMkLst>
            <pc:docMk/>
            <pc:sldMk cId="4241613265" sldId="268"/>
            <ac:graphicFrameMk id="26" creationId="{FD808F53-6D84-D4E2-3F12-220B79036DD7}"/>
          </ac:graphicFrameMkLst>
        </pc:graphicFrameChg>
        <pc:graphicFrameChg chg="del">
          <ac:chgData name="Tidjani, Falaq" userId="e4edafe0-527c-4354-b6fd-4b64d6e7d759" providerId="ADAL" clId="{85FB7D12-1813-429E-8EA6-474C440F3BF1}" dt="2024-09-01T21:00:32.052" v="1123" actId="478"/>
          <ac:graphicFrameMkLst>
            <pc:docMk/>
            <pc:sldMk cId="4241613265" sldId="268"/>
            <ac:graphicFrameMk id="38" creationId="{C761D5F5-6194-5595-C8CC-40AF03FDB9EE}"/>
          </ac:graphicFrameMkLst>
        </pc:graphicFrameChg>
        <pc:picChg chg="add mod">
          <ac:chgData name="Tidjani, Falaq" userId="e4edafe0-527c-4354-b6fd-4b64d6e7d759" providerId="ADAL" clId="{85FB7D12-1813-429E-8EA6-474C440F3BF1}" dt="2024-09-01T21:52:31.964" v="1592"/>
          <ac:picMkLst>
            <pc:docMk/>
            <pc:sldMk cId="4241613265" sldId="268"/>
            <ac:picMk id="13" creationId="{4294EAFB-E6AA-F3AC-2A0A-D2F7AFFC56E9}"/>
          </ac:picMkLst>
        </pc:picChg>
        <pc:picChg chg="add mod">
          <ac:chgData name="Tidjani, Falaq" userId="e4edafe0-527c-4354-b6fd-4b64d6e7d759" providerId="ADAL" clId="{85FB7D12-1813-429E-8EA6-474C440F3BF1}" dt="2024-09-01T22:15:11.823" v="1738"/>
          <ac:picMkLst>
            <pc:docMk/>
            <pc:sldMk cId="4241613265" sldId="268"/>
            <ac:picMk id="15" creationId="{C754611B-31E4-FF63-4D9F-1EEE16F12127}"/>
          </ac:picMkLst>
        </pc:picChg>
        <pc:picChg chg="del">
          <ac:chgData name="Tidjani, Falaq" userId="e4edafe0-527c-4354-b6fd-4b64d6e7d759" providerId="ADAL" clId="{85FB7D12-1813-429E-8EA6-474C440F3BF1}" dt="2024-09-01T22:15:11.494" v="1737" actId="478"/>
          <ac:picMkLst>
            <pc:docMk/>
            <pc:sldMk cId="4241613265" sldId="268"/>
            <ac:picMk id="36" creationId="{C438E1F1-858E-6E87-4DCE-257D7EB26C65}"/>
          </ac:picMkLst>
        </pc:picChg>
      </pc:sldChg>
      <pc:sldChg chg="addSp delSp modSp mod">
        <pc:chgData name="Tidjani, Falaq" userId="e4edafe0-527c-4354-b6fd-4b64d6e7d759" providerId="ADAL" clId="{85FB7D12-1813-429E-8EA6-474C440F3BF1}" dt="2024-09-01T22:33:42.227" v="2267" actId="6549"/>
        <pc:sldMkLst>
          <pc:docMk/>
          <pc:sldMk cId="1750303518" sldId="269"/>
        </pc:sldMkLst>
        <pc:spChg chg="mod">
          <ac:chgData name="Tidjani, Falaq" userId="e4edafe0-527c-4354-b6fd-4b64d6e7d759" providerId="ADAL" clId="{85FB7D12-1813-429E-8EA6-474C440F3BF1}" dt="2024-09-01T20:59:58.219" v="1113" actId="20577"/>
          <ac:spMkLst>
            <pc:docMk/>
            <pc:sldMk cId="1750303518" sldId="269"/>
            <ac:spMk id="2" creationId="{47A26CF6-E0F8-A95C-50B5-D165C25D7FA7}"/>
          </ac:spMkLst>
        </pc:spChg>
        <pc:spChg chg="add mod">
          <ac:chgData name="Tidjani, Falaq" userId="e4edafe0-527c-4354-b6fd-4b64d6e7d759" providerId="ADAL" clId="{85FB7D12-1813-429E-8EA6-474C440F3BF1}" dt="2024-09-01T22:33:42.227" v="2267" actId="6549"/>
          <ac:spMkLst>
            <pc:docMk/>
            <pc:sldMk cId="1750303518" sldId="269"/>
            <ac:spMk id="15" creationId="{FB5144B2-90B9-3951-C40E-8BFE734FF7D2}"/>
          </ac:spMkLst>
        </pc:spChg>
        <pc:spChg chg="mod">
          <ac:chgData name="Tidjani, Falaq" userId="e4edafe0-527c-4354-b6fd-4b64d6e7d759" providerId="ADAL" clId="{85FB7D12-1813-429E-8EA6-474C440F3BF1}" dt="2024-09-01T21:03:01.457" v="1173" actId="1036"/>
          <ac:spMkLst>
            <pc:docMk/>
            <pc:sldMk cId="1750303518" sldId="269"/>
            <ac:spMk id="33" creationId="{238BACFB-B72F-A72B-A862-0001238F2CA5}"/>
          </ac:spMkLst>
        </pc:spChg>
        <pc:graphicFrameChg chg="add del mod modGraphic">
          <ac:chgData name="Tidjani, Falaq" userId="e4edafe0-527c-4354-b6fd-4b64d6e7d759" providerId="ADAL" clId="{85FB7D12-1813-429E-8EA6-474C440F3BF1}" dt="2024-09-01T21:52:35.511" v="1593" actId="478"/>
          <ac:graphicFrameMkLst>
            <pc:docMk/>
            <pc:sldMk cId="1750303518" sldId="269"/>
            <ac:graphicFrameMk id="5" creationId="{62C8A8E9-7F47-8969-6C47-8282F16EEFCC}"/>
          </ac:graphicFrameMkLst>
        </pc:graphicFrameChg>
        <pc:graphicFrameChg chg="add mod modGraphic">
          <ac:chgData name="Tidjani, Falaq" userId="e4edafe0-527c-4354-b6fd-4b64d6e7d759" providerId="ADAL" clId="{85FB7D12-1813-429E-8EA6-474C440F3BF1}" dt="2024-09-01T22:01:12.135" v="1616" actId="207"/>
          <ac:graphicFrameMkLst>
            <pc:docMk/>
            <pc:sldMk cId="1750303518" sldId="269"/>
            <ac:graphicFrameMk id="10" creationId="{1427CFD8-E8AB-7B50-2E68-E543A4031EA7}"/>
          </ac:graphicFrameMkLst>
        </pc:graphicFrameChg>
        <pc:graphicFrameChg chg="del">
          <ac:chgData name="Tidjani, Falaq" userId="e4edafe0-527c-4354-b6fd-4b64d6e7d759" providerId="ADAL" clId="{85FB7D12-1813-429E-8EA6-474C440F3BF1}" dt="2024-09-01T21:00:55.280" v="1128" actId="478"/>
          <ac:graphicFrameMkLst>
            <pc:docMk/>
            <pc:sldMk cId="1750303518" sldId="269"/>
            <ac:graphicFrameMk id="37" creationId="{CB211258-5D94-E03F-9686-7D8E2A05B890}"/>
          </ac:graphicFrameMkLst>
        </pc:graphicFrameChg>
        <pc:picChg chg="add mod">
          <ac:chgData name="Tidjani, Falaq" userId="e4edafe0-527c-4354-b6fd-4b64d6e7d759" providerId="ADAL" clId="{85FB7D12-1813-429E-8EA6-474C440F3BF1}" dt="2024-09-01T21:52:36.027" v="1594"/>
          <ac:picMkLst>
            <pc:docMk/>
            <pc:sldMk cId="1750303518" sldId="269"/>
            <ac:picMk id="13" creationId="{5648CCD4-476F-6441-41B9-159BA6F75E3A}"/>
          </ac:picMkLst>
        </pc:picChg>
        <pc:picChg chg="add mod">
          <ac:chgData name="Tidjani, Falaq" userId="e4edafe0-527c-4354-b6fd-4b64d6e7d759" providerId="ADAL" clId="{85FB7D12-1813-429E-8EA6-474C440F3BF1}" dt="2024-09-01T22:15:14.781" v="1740"/>
          <ac:picMkLst>
            <pc:docMk/>
            <pc:sldMk cId="1750303518" sldId="269"/>
            <ac:picMk id="14" creationId="{AC0682C7-6D4B-B462-6544-89883994D805}"/>
          </ac:picMkLst>
        </pc:picChg>
        <pc:picChg chg="del">
          <ac:chgData name="Tidjani, Falaq" userId="e4edafe0-527c-4354-b6fd-4b64d6e7d759" providerId="ADAL" clId="{85FB7D12-1813-429E-8EA6-474C440F3BF1}" dt="2024-09-01T22:15:14.437" v="1739" actId="478"/>
          <ac:picMkLst>
            <pc:docMk/>
            <pc:sldMk cId="1750303518" sldId="269"/>
            <ac:picMk id="35" creationId="{B77713EB-248F-6EF0-F9F1-1B5027EFD861}"/>
          </ac:picMkLst>
        </pc:picChg>
      </pc:sldChg>
      <pc:sldChg chg="addSp delSp modSp mod">
        <pc:chgData name="Tidjani, Falaq" userId="e4edafe0-527c-4354-b6fd-4b64d6e7d759" providerId="ADAL" clId="{85FB7D12-1813-429E-8EA6-474C440F3BF1}" dt="2024-09-01T22:33:59.596" v="2277" actId="20577"/>
        <pc:sldMkLst>
          <pc:docMk/>
          <pc:sldMk cId="3157193546" sldId="270"/>
        </pc:sldMkLst>
        <pc:spChg chg="mod">
          <ac:chgData name="Tidjani, Falaq" userId="e4edafe0-527c-4354-b6fd-4b64d6e7d759" providerId="ADAL" clId="{85FB7D12-1813-429E-8EA6-474C440F3BF1}" dt="2024-09-01T20:59:52.117" v="1111" actId="20577"/>
          <ac:spMkLst>
            <pc:docMk/>
            <pc:sldMk cId="3157193546" sldId="270"/>
            <ac:spMk id="2" creationId="{47A26CF6-E0F8-A95C-50B5-D165C25D7FA7}"/>
          </ac:spMkLst>
        </pc:spChg>
        <pc:spChg chg="add mod">
          <ac:chgData name="Tidjani, Falaq" userId="e4edafe0-527c-4354-b6fd-4b64d6e7d759" providerId="ADAL" clId="{85FB7D12-1813-429E-8EA6-474C440F3BF1}" dt="2024-09-01T22:33:59.596" v="2277" actId="20577"/>
          <ac:spMkLst>
            <pc:docMk/>
            <pc:sldMk cId="3157193546" sldId="270"/>
            <ac:spMk id="16" creationId="{65799C82-F748-C29C-EECC-6987EE274A8E}"/>
          </ac:spMkLst>
        </pc:spChg>
        <pc:spChg chg="mod">
          <ac:chgData name="Tidjani, Falaq" userId="e4edafe0-527c-4354-b6fd-4b64d6e7d759" providerId="ADAL" clId="{85FB7D12-1813-429E-8EA6-474C440F3BF1}" dt="2024-09-01T20:59:16.127" v="1104"/>
          <ac:spMkLst>
            <pc:docMk/>
            <pc:sldMk cId="3157193546" sldId="270"/>
            <ac:spMk id="33" creationId="{5326079C-9486-699A-8153-088E3AFE4375}"/>
          </ac:spMkLst>
        </pc:spChg>
        <pc:graphicFrameChg chg="add del mod modGraphic">
          <ac:chgData name="Tidjani, Falaq" userId="e4edafe0-527c-4354-b6fd-4b64d6e7d759" providerId="ADAL" clId="{85FB7D12-1813-429E-8EA6-474C440F3BF1}" dt="2024-09-01T21:52:39.967" v="1595" actId="478"/>
          <ac:graphicFrameMkLst>
            <pc:docMk/>
            <pc:sldMk cId="3157193546" sldId="270"/>
            <ac:graphicFrameMk id="5" creationId="{325407ED-2369-4844-22D9-0148602983C7}"/>
          </ac:graphicFrameMkLst>
        </pc:graphicFrameChg>
        <pc:graphicFrameChg chg="add mod modGraphic">
          <ac:chgData name="Tidjani, Falaq" userId="e4edafe0-527c-4354-b6fd-4b64d6e7d759" providerId="ADAL" clId="{85FB7D12-1813-429E-8EA6-474C440F3BF1}" dt="2024-09-01T22:01:26.381" v="1617" actId="207"/>
          <ac:graphicFrameMkLst>
            <pc:docMk/>
            <pc:sldMk cId="3157193546" sldId="270"/>
            <ac:graphicFrameMk id="12" creationId="{9FED4C18-DD90-9559-23F7-E3A46709DB27}"/>
          </ac:graphicFrameMkLst>
        </pc:graphicFrameChg>
        <pc:graphicFrameChg chg="del">
          <ac:chgData name="Tidjani, Falaq" userId="e4edafe0-527c-4354-b6fd-4b64d6e7d759" providerId="ADAL" clId="{85FB7D12-1813-429E-8EA6-474C440F3BF1}" dt="2024-09-01T21:01:20.072" v="1131" actId="478"/>
          <ac:graphicFrameMkLst>
            <pc:docMk/>
            <pc:sldMk cId="3157193546" sldId="270"/>
            <ac:graphicFrameMk id="37" creationId="{C36321CF-0D4E-7C78-7934-0B30CEDE0065}"/>
          </ac:graphicFrameMkLst>
        </pc:graphicFrameChg>
        <pc:picChg chg="add mod">
          <ac:chgData name="Tidjani, Falaq" userId="e4edafe0-527c-4354-b6fd-4b64d6e7d759" providerId="ADAL" clId="{85FB7D12-1813-429E-8EA6-474C440F3BF1}" dt="2024-09-01T21:52:40.352" v="1596"/>
          <ac:picMkLst>
            <pc:docMk/>
            <pc:sldMk cId="3157193546" sldId="270"/>
            <ac:picMk id="14" creationId="{230ABB04-70A9-26F1-8FE0-827E751D58A0}"/>
          </ac:picMkLst>
        </pc:picChg>
        <pc:picChg chg="add mod">
          <ac:chgData name="Tidjani, Falaq" userId="e4edafe0-527c-4354-b6fd-4b64d6e7d759" providerId="ADAL" clId="{85FB7D12-1813-429E-8EA6-474C440F3BF1}" dt="2024-09-01T22:15:18.199" v="1742"/>
          <ac:picMkLst>
            <pc:docMk/>
            <pc:sldMk cId="3157193546" sldId="270"/>
            <ac:picMk id="15" creationId="{0EEF2133-EF2E-0591-5695-C8A8473D2083}"/>
          </ac:picMkLst>
        </pc:picChg>
        <pc:picChg chg="del">
          <ac:chgData name="Tidjani, Falaq" userId="e4edafe0-527c-4354-b6fd-4b64d6e7d759" providerId="ADAL" clId="{85FB7D12-1813-429E-8EA6-474C440F3BF1}" dt="2024-09-01T22:15:17.758" v="1741" actId="478"/>
          <ac:picMkLst>
            <pc:docMk/>
            <pc:sldMk cId="3157193546" sldId="270"/>
            <ac:picMk id="35" creationId="{C602A3ED-04DF-1E75-496F-92381D403DF0}"/>
          </ac:picMkLst>
        </pc:picChg>
      </pc:sldChg>
      <pc:sldChg chg="addSp delSp modSp mod">
        <pc:chgData name="Tidjani, Falaq" userId="e4edafe0-527c-4354-b6fd-4b64d6e7d759" providerId="ADAL" clId="{85FB7D12-1813-429E-8EA6-474C440F3BF1}" dt="2024-09-01T22:34:50.015" v="2285"/>
        <pc:sldMkLst>
          <pc:docMk/>
          <pc:sldMk cId="1588976134" sldId="271"/>
        </pc:sldMkLst>
        <pc:spChg chg="mod">
          <ac:chgData name="Tidjani, Falaq" userId="e4edafe0-527c-4354-b6fd-4b64d6e7d759" providerId="ADAL" clId="{85FB7D12-1813-429E-8EA6-474C440F3BF1}" dt="2024-09-01T20:59:47.841" v="1109" actId="6549"/>
          <ac:spMkLst>
            <pc:docMk/>
            <pc:sldMk cId="1588976134" sldId="271"/>
            <ac:spMk id="2" creationId="{47A26CF6-E0F8-A95C-50B5-D165C25D7FA7}"/>
          </ac:spMkLst>
        </pc:spChg>
        <pc:spChg chg="add mod">
          <ac:chgData name="Tidjani, Falaq" userId="e4edafe0-527c-4354-b6fd-4b64d6e7d759" providerId="ADAL" clId="{85FB7D12-1813-429E-8EA6-474C440F3BF1}" dt="2024-09-01T22:34:50.015" v="2285"/>
          <ac:spMkLst>
            <pc:docMk/>
            <pc:sldMk cId="1588976134" sldId="271"/>
            <ac:spMk id="15" creationId="{A0D3D29C-77CC-17B1-4702-EB0BD701F918}"/>
          </ac:spMkLst>
        </pc:spChg>
        <pc:spChg chg="mod">
          <ac:chgData name="Tidjani, Falaq" userId="e4edafe0-527c-4354-b6fd-4b64d6e7d759" providerId="ADAL" clId="{85FB7D12-1813-429E-8EA6-474C440F3BF1}" dt="2024-09-01T20:59:19.415" v="1105"/>
          <ac:spMkLst>
            <pc:docMk/>
            <pc:sldMk cId="1588976134" sldId="271"/>
            <ac:spMk id="34" creationId="{119A3296-94E9-C66D-3FF9-BD3772887CED}"/>
          </ac:spMkLst>
        </pc:spChg>
        <pc:graphicFrameChg chg="add del mod modGraphic">
          <ac:chgData name="Tidjani, Falaq" userId="e4edafe0-527c-4354-b6fd-4b64d6e7d759" providerId="ADAL" clId="{85FB7D12-1813-429E-8EA6-474C440F3BF1}" dt="2024-09-01T21:52:44.279" v="1597" actId="478"/>
          <ac:graphicFrameMkLst>
            <pc:docMk/>
            <pc:sldMk cId="1588976134" sldId="271"/>
            <ac:graphicFrameMk id="5" creationId="{5EFC5EA4-29A3-EC19-088F-171C7FC76C66}"/>
          </ac:graphicFrameMkLst>
        </pc:graphicFrameChg>
        <pc:graphicFrameChg chg="add mod modGraphic">
          <ac:chgData name="Tidjani, Falaq" userId="e4edafe0-527c-4354-b6fd-4b64d6e7d759" providerId="ADAL" clId="{85FB7D12-1813-429E-8EA6-474C440F3BF1}" dt="2024-09-01T22:01:39.005" v="1618" actId="207"/>
          <ac:graphicFrameMkLst>
            <pc:docMk/>
            <pc:sldMk cId="1588976134" sldId="271"/>
            <ac:graphicFrameMk id="10" creationId="{AD2700AC-30AF-F391-4F85-E50AC9D4D553}"/>
          </ac:graphicFrameMkLst>
        </pc:graphicFrameChg>
        <pc:graphicFrameChg chg="del">
          <ac:chgData name="Tidjani, Falaq" userId="e4edafe0-527c-4354-b6fd-4b64d6e7d759" providerId="ADAL" clId="{85FB7D12-1813-429E-8EA6-474C440F3BF1}" dt="2024-09-01T21:01:23.299" v="1133" actId="478"/>
          <ac:graphicFrameMkLst>
            <pc:docMk/>
            <pc:sldMk cId="1588976134" sldId="271"/>
            <ac:graphicFrameMk id="38" creationId="{34484FD0-785A-E396-7A4B-2C634A8C5B1F}"/>
          </ac:graphicFrameMkLst>
        </pc:graphicFrameChg>
        <pc:picChg chg="add mod">
          <ac:chgData name="Tidjani, Falaq" userId="e4edafe0-527c-4354-b6fd-4b64d6e7d759" providerId="ADAL" clId="{85FB7D12-1813-429E-8EA6-474C440F3BF1}" dt="2024-09-01T21:52:44.641" v="1598"/>
          <ac:picMkLst>
            <pc:docMk/>
            <pc:sldMk cId="1588976134" sldId="271"/>
            <ac:picMk id="13" creationId="{BC93A63A-5225-A8DF-10BD-120114383BEB}"/>
          </ac:picMkLst>
        </pc:picChg>
        <pc:picChg chg="add mod">
          <ac:chgData name="Tidjani, Falaq" userId="e4edafe0-527c-4354-b6fd-4b64d6e7d759" providerId="ADAL" clId="{85FB7D12-1813-429E-8EA6-474C440F3BF1}" dt="2024-09-01T22:15:20.958" v="1744"/>
          <ac:picMkLst>
            <pc:docMk/>
            <pc:sldMk cId="1588976134" sldId="271"/>
            <ac:picMk id="14" creationId="{AFB7DFC0-5D40-E886-9312-2E24C1767076}"/>
          </ac:picMkLst>
        </pc:picChg>
        <pc:picChg chg="del">
          <ac:chgData name="Tidjani, Falaq" userId="e4edafe0-527c-4354-b6fd-4b64d6e7d759" providerId="ADAL" clId="{85FB7D12-1813-429E-8EA6-474C440F3BF1}" dt="2024-09-01T22:15:20.630" v="1743" actId="478"/>
          <ac:picMkLst>
            <pc:docMk/>
            <pc:sldMk cId="1588976134" sldId="271"/>
            <ac:picMk id="36" creationId="{B0F56C83-F54D-094A-BC9C-D20DAEC85617}"/>
          </ac:picMkLst>
        </pc:picChg>
      </pc:sldChg>
      <pc:sldChg chg="addSp delSp modSp mod">
        <pc:chgData name="Tidjani, Falaq" userId="e4edafe0-527c-4354-b6fd-4b64d6e7d759" providerId="ADAL" clId="{85FB7D12-1813-429E-8EA6-474C440F3BF1}" dt="2024-09-01T22:35:03.677" v="2302" actId="20577"/>
        <pc:sldMkLst>
          <pc:docMk/>
          <pc:sldMk cId="688768740" sldId="272"/>
        </pc:sldMkLst>
        <pc:spChg chg="mod">
          <ac:chgData name="Tidjani, Falaq" userId="e4edafe0-527c-4354-b6fd-4b64d6e7d759" providerId="ADAL" clId="{85FB7D12-1813-429E-8EA6-474C440F3BF1}" dt="2024-09-01T20:59:43.915" v="1108" actId="6549"/>
          <ac:spMkLst>
            <pc:docMk/>
            <pc:sldMk cId="688768740" sldId="272"/>
            <ac:spMk id="2" creationId="{47A26CF6-E0F8-A95C-50B5-D165C25D7FA7}"/>
          </ac:spMkLst>
        </pc:spChg>
        <pc:spChg chg="add mod">
          <ac:chgData name="Tidjani, Falaq" userId="e4edafe0-527c-4354-b6fd-4b64d6e7d759" providerId="ADAL" clId="{85FB7D12-1813-429E-8EA6-474C440F3BF1}" dt="2024-09-01T22:35:03.677" v="2302" actId="20577"/>
          <ac:spMkLst>
            <pc:docMk/>
            <pc:sldMk cId="688768740" sldId="272"/>
            <ac:spMk id="15" creationId="{9939EF23-BF75-98E8-5FF8-B3584B861444}"/>
          </ac:spMkLst>
        </pc:spChg>
        <pc:spChg chg="mod">
          <ac:chgData name="Tidjani, Falaq" userId="e4edafe0-527c-4354-b6fd-4b64d6e7d759" providerId="ADAL" clId="{85FB7D12-1813-429E-8EA6-474C440F3BF1}" dt="2024-09-01T21:02:53.859" v="1166" actId="1036"/>
          <ac:spMkLst>
            <pc:docMk/>
            <pc:sldMk cId="688768740" sldId="272"/>
            <ac:spMk id="32" creationId="{9E1C975C-4C9A-336E-002C-E94D600519F7}"/>
          </ac:spMkLst>
        </pc:spChg>
        <pc:graphicFrameChg chg="add del mod modGraphic">
          <ac:chgData name="Tidjani, Falaq" userId="e4edafe0-527c-4354-b6fd-4b64d6e7d759" providerId="ADAL" clId="{85FB7D12-1813-429E-8EA6-474C440F3BF1}" dt="2024-09-01T21:52:49.089" v="1599" actId="478"/>
          <ac:graphicFrameMkLst>
            <pc:docMk/>
            <pc:sldMk cId="688768740" sldId="272"/>
            <ac:graphicFrameMk id="5" creationId="{6043509B-D882-D244-0C2C-965864637592}"/>
          </ac:graphicFrameMkLst>
        </pc:graphicFrameChg>
        <pc:graphicFrameChg chg="add mod modGraphic">
          <ac:chgData name="Tidjani, Falaq" userId="e4edafe0-527c-4354-b6fd-4b64d6e7d759" providerId="ADAL" clId="{85FB7D12-1813-429E-8EA6-474C440F3BF1}" dt="2024-09-01T22:02:00.224" v="1619" actId="207"/>
          <ac:graphicFrameMkLst>
            <pc:docMk/>
            <pc:sldMk cId="688768740" sldId="272"/>
            <ac:graphicFrameMk id="10" creationId="{12CEF7FE-FA6F-90E5-1ECE-667F68D89FE1}"/>
          </ac:graphicFrameMkLst>
        </pc:graphicFrameChg>
        <pc:graphicFrameChg chg="del">
          <ac:chgData name="Tidjani, Falaq" userId="e4edafe0-527c-4354-b6fd-4b64d6e7d759" providerId="ADAL" clId="{85FB7D12-1813-429E-8EA6-474C440F3BF1}" dt="2024-09-01T21:01:27.328" v="1135" actId="478"/>
          <ac:graphicFrameMkLst>
            <pc:docMk/>
            <pc:sldMk cId="688768740" sldId="272"/>
            <ac:graphicFrameMk id="31" creationId="{1343B59F-CB4C-09FB-506C-29F597F297F8}"/>
          </ac:graphicFrameMkLst>
        </pc:graphicFrameChg>
        <pc:picChg chg="add mod">
          <ac:chgData name="Tidjani, Falaq" userId="e4edafe0-527c-4354-b6fd-4b64d6e7d759" providerId="ADAL" clId="{85FB7D12-1813-429E-8EA6-474C440F3BF1}" dt="2024-09-01T21:52:49.483" v="1600"/>
          <ac:picMkLst>
            <pc:docMk/>
            <pc:sldMk cId="688768740" sldId="272"/>
            <ac:picMk id="13" creationId="{8D43A8BF-3F09-3069-75B5-1E8F65217FA7}"/>
          </ac:picMkLst>
        </pc:picChg>
        <pc:picChg chg="add mod">
          <ac:chgData name="Tidjani, Falaq" userId="e4edafe0-527c-4354-b6fd-4b64d6e7d759" providerId="ADAL" clId="{85FB7D12-1813-429E-8EA6-474C440F3BF1}" dt="2024-09-01T22:15:24.253" v="1746"/>
          <ac:picMkLst>
            <pc:docMk/>
            <pc:sldMk cId="688768740" sldId="272"/>
            <ac:picMk id="14" creationId="{9F6B90BC-BE53-8A59-67C9-B69FB177A343}"/>
          </ac:picMkLst>
        </pc:picChg>
        <pc:picChg chg="del">
          <ac:chgData name="Tidjani, Falaq" userId="e4edafe0-527c-4354-b6fd-4b64d6e7d759" providerId="ADAL" clId="{85FB7D12-1813-429E-8EA6-474C440F3BF1}" dt="2024-09-01T22:15:23.870" v="1745" actId="478"/>
          <ac:picMkLst>
            <pc:docMk/>
            <pc:sldMk cId="688768740" sldId="272"/>
            <ac:picMk id="34" creationId="{31EEAD0C-76BA-BEA6-5DA1-05CDB743B83C}"/>
          </ac:picMkLst>
        </pc:picChg>
      </pc:sldChg>
      <pc:sldChg chg="addSp delSp modSp mod">
        <pc:chgData name="Tidjani, Falaq" userId="e4edafe0-527c-4354-b6fd-4b64d6e7d759" providerId="ADAL" clId="{85FB7D12-1813-429E-8EA6-474C440F3BF1}" dt="2024-09-01T22:35:17.551" v="2303"/>
        <pc:sldMkLst>
          <pc:docMk/>
          <pc:sldMk cId="1733942066" sldId="275"/>
        </pc:sldMkLst>
        <pc:spChg chg="mod">
          <ac:chgData name="Tidjani, Falaq" userId="e4edafe0-527c-4354-b6fd-4b64d6e7d759" providerId="ADAL" clId="{85FB7D12-1813-429E-8EA6-474C440F3BF1}" dt="2024-09-01T21:44:46.004" v="1503" actId="20577"/>
          <ac:spMkLst>
            <pc:docMk/>
            <pc:sldMk cId="1733942066" sldId="275"/>
            <ac:spMk id="2" creationId="{47A26CF6-E0F8-A95C-50B5-D165C25D7FA7}"/>
          </ac:spMkLst>
        </pc:spChg>
        <pc:spChg chg="mod">
          <ac:chgData name="Tidjani, Falaq" userId="e4edafe0-527c-4354-b6fd-4b64d6e7d759" providerId="ADAL" clId="{85FB7D12-1813-429E-8EA6-474C440F3BF1}" dt="2024-09-01T21:10:30.475" v="1229"/>
          <ac:spMkLst>
            <pc:docMk/>
            <pc:sldMk cId="1733942066" sldId="275"/>
            <ac:spMk id="21" creationId="{F036F5CE-E6EA-9C8A-6186-972CBD13E366}"/>
          </ac:spMkLst>
        </pc:spChg>
        <pc:spChg chg="add mod">
          <ac:chgData name="Tidjani, Falaq" userId="e4edafe0-527c-4354-b6fd-4b64d6e7d759" providerId="ADAL" clId="{85FB7D12-1813-429E-8EA6-474C440F3BF1}" dt="2024-09-01T22:35:17.551" v="2303"/>
          <ac:spMkLst>
            <pc:docMk/>
            <pc:sldMk cId="1733942066" sldId="275"/>
            <ac:spMk id="23" creationId="{D0BB6C69-76B1-B7A1-9730-EB183B7606F6}"/>
          </ac:spMkLst>
        </pc:spChg>
        <pc:graphicFrameChg chg="del mod modGraphic">
          <ac:chgData name="Tidjani, Falaq" userId="e4edafe0-527c-4354-b6fd-4b64d6e7d759" providerId="ADAL" clId="{85FB7D12-1813-429E-8EA6-474C440F3BF1}" dt="2024-09-01T21:44:37.716" v="1500" actId="478"/>
          <ac:graphicFrameMkLst>
            <pc:docMk/>
            <pc:sldMk cId="1733942066" sldId="275"/>
            <ac:graphicFrameMk id="4" creationId="{0759D466-E9FC-559E-84ED-B626C37E6A47}"/>
          </ac:graphicFrameMkLst>
        </pc:graphicFrameChg>
        <pc:graphicFrameChg chg="add mod modGraphic">
          <ac:chgData name="Tidjani, Falaq" userId="e4edafe0-527c-4354-b6fd-4b64d6e7d759" providerId="ADAL" clId="{85FB7D12-1813-429E-8EA6-474C440F3BF1}" dt="2024-09-01T21:47:55.123" v="1569" actId="1036"/>
          <ac:graphicFrameMkLst>
            <pc:docMk/>
            <pc:sldMk cId="1733942066" sldId="275"/>
            <ac:graphicFrameMk id="18" creationId="{7C299FA9-4875-BFA4-78DD-BEEFF5EB3980}"/>
          </ac:graphicFrameMkLst>
        </pc:graphicFrameChg>
        <pc:picChg chg="add del mod">
          <ac:chgData name="Tidjani, Falaq" userId="e4edafe0-527c-4354-b6fd-4b64d6e7d759" providerId="ADAL" clId="{85FB7D12-1813-429E-8EA6-474C440F3BF1}" dt="2024-09-01T21:44:37.716" v="1500" actId="478"/>
          <ac:picMkLst>
            <pc:docMk/>
            <pc:sldMk cId="1733942066" sldId="275"/>
            <ac:picMk id="5" creationId="{25BB67AC-845D-82D0-7638-BA36FA9A915B}"/>
          </ac:picMkLst>
        </pc:picChg>
        <pc:picChg chg="del">
          <ac:chgData name="Tidjani, Falaq" userId="e4edafe0-527c-4354-b6fd-4b64d6e7d759" providerId="ADAL" clId="{85FB7D12-1813-429E-8EA6-474C440F3BF1}" dt="2024-09-01T22:15:30.254" v="1747" actId="478"/>
          <ac:picMkLst>
            <pc:docMk/>
            <pc:sldMk cId="1733942066" sldId="275"/>
            <ac:picMk id="9" creationId="{BCC79E5B-80E1-9CB2-3176-4CE8031104AE}"/>
          </ac:picMkLst>
        </pc:picChg>
        <pc:picChg chg="add mod">
          <ac:chgData name="Tidjani, Falaq" userId="e4edafe0-527c-4354-b6fd-4b64d6e7d759" providerId="ADAL" clId="{85FB7D12-1813-429E-8EA6-474C440F3BF1}" dt="2024-09-01T21:47:55.123" v="1569" actId="1036"/>
          <ac:picMkLst>
            <pc:docMk/>
            <pc:sldMk cId="1733942066" sldId="275"/>
            <ac:picMk id="20" creationId="{A918E36A-BA9B-A7CD-8006-936C6E1D5729}"/>
          </ac:picMkLst>
        </pc:picChg>
        <pc:picChg chg="add mod">
          <ac:chgData name="Tidjani, Falaq" userId="e4edafe0-527c-4354-b6fd-4b64d6e7d759" providerId="ADAL" clId="{85FB7D12-1813-429E-8EA6-474C440F3BF1}" dt="2024-09-01T22:15:30.604" v="1748"/>
          <ac:picMkLst>
            <pc:docMk/>
            <pc:sldMk cId="1733942066" sldId="275"/>
            <ac:picMk id="22" creationId="{E9A839FA-F8A5-084C-1FE6-6DDDB2D7B6E2}"/>
          </ac:picMkLst>
        </pc:picChg>
      </pc:sldChg>
      <pc:sldChg chg="addSp delSp modSp mod">
        <pc:chgData name="Tidjani, Falaq" userId="e4edafe0-527c-4354-b6fd-4b64d6e7d759" providerId="ADAL" clId="{85FB7D12-1813-429E-8EA6-474C440F3BF1}" dt="2024-09-01T22:35:27.665" v="2304"/>
        <pc:sldMkLst>
          <pc:docMk/>
          <pc:sldMk cId="2092046745" sldId="276"/>
        </pc:sldMkLst>
        <pc:spChg chg="mod">
          <ac:chgData name="Tidjani, Falaq" userId="e4edafe0-527c-4354-b6fd-4b64d6e7d759" providerId="ADAL" clId="{85FB7D12-1813-429E-8EA6-474C440F3BF1}" dt="2024-09-01T21:44:50.044" v="1505" actId="20577"/>
          <ac:spMkLst>
            <pc:docMk/>
            <pc:sldMk cId="2092046745" sldId="276"/>
            <ac:spMk id="2" creationId="{47A26CF6-E0F8-A95C-50B5-D165C25D7FA7}"/>
          </ac:spMkLst>
        </pc:spChg>
        <pc:spChg chg="add mod">
          <ac:chgData name="Tidjani, Falaq" userId="e4edafe0-527c-4354-b6fd-4b64d6e7d759" providerId="ADAL" clId="{85FB7D12-1813-429E-8EA6-474C440F3BF1}" dt="2024-09-01T22:35:27.665" v="2304"/>
          <ac:spMkLst>
            <pc:docMk/>
            <pc:sldMk cId="2092046745" sldId="276"/>
            <ac:spMk id="18" creationId="{F26A1CC7-D0BF-EEE4-7B69-B08BA8800A2C}"/>
          </ac:spMkLst>
        </pc:spChg>
        <pc:spChg chg="mod">
          <ac:chgData name="Tidjani, Falaq" userId="e4edafe0-527c-4354-b6fd-4b64d6e7d759" providerId="ADAL" clId="{85FB7D12-1813-429E-8EA6-474C440F3BF1}" dt="2024-09-01T21:11:35.682" v="1231" actId="1076"/>
          <ac:spMkLst>
            <pc:docMk/>
            <pc:sldMk cId="2092046745" sldId="276"/>
            <ac:spMk id="21" creationId="{CF59DF75-148B-A1BC-526C-A8BA0599DF37}"/>
          </ac:spMkLst>
        </pc:spChg>
        <pc:graphicFrameChg chg="del">
          <ac:chgData name="Tidjani, Falaq" userId="e4edafe0-527c-4354-b6fd-4b64d6e7d759" providerId="ADAL" clId="{85FB7D12-1813-429E-8EA6-474C440F3BF1}" dt="2024-09-01T21:04:38.972" v="1224" actId="478"/>
          <ac:graphicFrameMkLst>
            <pc:docMk/>
            <pc:sldMk cId="2092046745" sldId="276"/>
            <ac:graphicFrameMk id="4" creationId="{DA1E9486-32A9-62AA-14F3-48B6FFB06455}"/>
          </ac:graphicFrameMkLst>
        </pc:graphicFrameChg>
        <pc:graphicFrameChg chg="add mod modGraphic">
          <ac:chgData name="Tidjani, Falaq" userId="e4edafe0-527c-4354-b6fd-4b64d6e7d759" providerId="ADAL" clId="{85FB7D12-1813-429E-8EA6-474C440F3BF1}" dt="2024-09-01T21:48:01.067" v="1570" actId="1036"/>
          <ac:graphicFrameMkLst>
            <pc:docMk/>
            <pc:sldMk cId="2092046745" sldId="276"/>
            <ac:graphicFrameMk id="5" creationId="{B023EE1B-7371-186A-8BF6-D2484912F475}"/>
          </ac:graphicFrameMkLst>
        </pc:graphicFrameChg>
        <pc:picChg chg="add mod">
          <ac:chgData name="Tidjani, Falaq" userId="e4edafe0-527c-4354-b6fd-4b64d6e7d759" providerId="ADAL" clId="{85FB7D12-1813-429E-8EA6-474C440F3BF1}" dt="2024-09-01T22:15:33.332" v="1750"/>
          <ac:picMkLst>
            <pc:docMk/>
            <pc:sldMk cId="2092046745" sldId="276"/>
            <ac:picMk id="4" creationId="{DBE7FD89-1D17-B783-1791-26D01FB075DB}"/>
          </ac:picMkLst>
        </pc:picChg>
        <pc:picChg chg="add mod">
          <ac:chgData name="Tidjani, Falaq" userId="e4edafe0-527c-4354-b6fd-4b64d6e7d759" providerId="ADAL" clId="{85FB7D12-1813-429E-8EA6-474C440F3BF1}" dt="2024-09-01T21:48:01.067" v="1570" actId="1036"/>
          <ac:picMkLst>
            <pc:docMk/>
            <pc:sldMk cId="2092046745" sldId="276"/>
            <ac:picMk id="16" creationId="{93518A45-3586-B451-3154-F66F9B271061}"/>
          </ac:picMkLst>
        </pc:picChg>
        <pc:picChg chg="del">
          <ac:chgData name="Tidjani, Falaq" userId="e4edafe0-527c-4354-b6fd-4b64d6e7d759" providerId="ADAL" clId="{85FB7D12-1813-429E-8EA6-474C440F3BF1}" dt="2024-09-01T22:15:32.989" v="1749" actId="478"/>
          <ac:picMkLst>
            <pc:docMk/>
            <pc:sldMk cId="2092046745" sldId="276"/>
            <ac:picMk id="31" creationId="{D14E6E3E-929F-1B48-DDEB-947B42BC3D54}"/>
          </ac:picMkLst>
        </pc:picChg>
      </pc:sldChg>
      <pc:sldChg chg="addSp delSp modSp mod">
        <pc:chgData name="Tidjani, Falaq" userId="e4edafe0-527c-4354-b6fd-4b64d6e7d759" providerId="ADAL" clId="{85FB7D12-1813-429E-8EA6-474C440F3BF1}" dt="2024-09-01T22:35:54.345" v="2306" actId="20577"/>
        <pc:sldMkLst>
          <pc:docMk/>
          <pc:sldMk cId="446260222" sldId="277"/>
        </pc:sldMkLst>
        <pc:spChg chg="mod">
          <ac:chgData name="Tidjani, Falaq" userId="e4edafe0-527c-4354-b6fd-4b64d6e7d759" providerId="ADAL" clId="{85FB7D12-1813-429E-8EA6-474C440F3BF1}" dt="2024-09-01T21:12:51.207" v="1267" actId="6549"/>
          <ac:spMkLst>
            <pc:docMk/>
            <pc:sldMk cId="446260222" sldId="277"/>
            <ac:spMk id="2" creationId="{47A26CF6-E0F8-A95C-50B5-D165C25D7FA7}"/>
          </ac:spMkLst>
        </pc:spChg>
        <pc:spChg chg="mod">
          <ac:chgData name="Tidjani, Falaq" userId="e4edafe0-527c-4354-b6fd-4b64d6e7d759" providerId="ADAL" clId="{85FB7D12-1813-429E-8EA6-474C440F3BF1}" dt="2024-09-01T21:11:41.299" v="1232"/>
          <ac:spMkLst>
            <pc:docMk/>
            <pc:sldMk cId="446260222" sldId="277"/>
            <ac:spMk id="4" creationId="{789E798C-FBB7-3CAF-54EB-3BB1F0EDD76F}"/>
          </ac:spMkLst>
        </pc:spChg>
        <pc:spChg chg="add mod">
          <ac:chgData name="Tidjani, Falaq" userId="e4edafe0-527c-4354-b6fd-4b64d6e7d759" providerId="ADAL" clId="{85FB7D12-1813-429E-8EA6-474C440F3BF1}" dt="2024-09-01T22:35:54.345" v="2306" actId="20577"/>
          <ac:spMkLst>
            <pc:docMk/>
            <pc:sldMk cId="446260222" sldId="277"/>
            <ac:spMk id="21" creationId="{060C668B-4CCD-E3DB-5F99-C4D11F0E97AA}"/>
          </ac:spMkLst>
        </pc:spChg>
        <pc:graphicFrameChg chg="mod modGraphic">
          <ac:chgData name="Tidjani, Falaq" userId="e4edafe0-527c-4354-b6fd-4b64d6e7d759" providerId="ADAL" clId="{85FB7D12-1813-429E-8EA6-474C440F3BF1}" dt="2024-09-01T21:48:07.423" v="1572" actId="1036"/>
          <ac:graphicFrameMkLst>
            <pc:docMk/>
            <pc:sldMk cId="446260222" sldId="277"/>
            <ac:graphicFrameMk id="11" creationId="{1E94989D-5C88-3A35-7C8D-C36D1E539909}"/>
          </ac:graphicFrameMkLst>
        </pc:graphicFrameChg>
        <pc:picChg chg="add mod">
          <ac:chgData name="Tidjani, Falaq" userId="e4edafe0-527c-4354-b6fd-4b64d6e7d759" providerId="ADAL" clId="{85FB7D12-1813-429E-8EA6-474C440F3BF1}" dt="2024-09-01T21:48:07.423" v="1572" actId="1036"/>
          <ac:picMkLst>
            <pc:docMk/>
            <pc:sldMk cId="446260222" sldId="277"/>
            <ac:picMk id="5" creationId="{869AAACE-C61A-7164-D6E3-AFF121F52051}"/>
          </ac:picMkLst>
        </pc:picChg>
        <pc:picChg chg="add mod">
          <ac:chgData name="Tidjani, Falaq" userId="e4edafe0-527c-4354-b6fd-4b64d6e7d759" providerId="ADAL" clId="{85FB7D12-1813-429E-8EA6-474C440F3BF1}" dt="2024-09-01T22:15:36.492" v="1752"/>
          <ac:picMkLst>
            <pc:docMk/>
            <pc:sldMk cId="446260222" sldId="277"/>
            <ac:picMk id="19" creationId="{12C19A75-B701-6D50-2927-04CF168B9C79}"/>
          </ac:picMkLst>
        </pc:picChg>
        <pc:picChg chg="del">
          <ac:chgData name="Tidjani, Falaq" userId="e4edafe0-527c-4354-b6fd-4b64d6e7d759" providerId="ADAL" clId="{85FB7D12-1813-429E-8EA6-474C440F3BF1}" dt="2024-09-01T22:15:36.158" v="1751" actId="478"/>
          <ac:picMkLst>
            <pc:docMk/>
            <pc:sldMk cId="446260222" sldId="277"/>
            <ac:picMk id="25" creationId="{29C55F8A-267E-1713-D074-22A06F168010}"/>
          </ac:picMkLst>
        </pc:picChg>
      </pc:sldChg>
      <pc:sldChg chg="addSp delSp modSp mod">
        <pc:chgData name="Tidjani, Falaq" userId="e4edafe0-527c-4354-b6fd-4b64d6e7d759" providerId="ADAL" clId="{85FB7D12-1813-429E-8EA6-474C440F3BF1}" dt="2024-09-01T22:36:11.422" v="2310" actId="20577"/>
        <pc:sldMkLst>
          <pc:docMk/>
          <pc:sldMk cId="2847838113" sldId="280"/>
        </pc:sldMkLst>
        <pc:spChg chg="mod">
          <ac:chgData name="Tidjani, Falaq" userId="e4edafe0-527c-4354-b6fd-4b64d6e7d759" providerId="ADAL" clId="{85FB7D12-1813-429E-8EA6-474C440F3BF1}" dt="2024-09-01T22:06:20.311" v="1684" actId="20577"/>
          <ac:spMkLst>
            <pc:docMk/>
            <pc:sldMk cId="2847838113" sldId="280"/>
            <ac:spMk id="2" creationId="{47A26CF6-E0F8-A95C-50B5-D165C25D7FA7}"/>
          </ac:spMkLst>
        </pc:spChg>
        <pc:spChg chg="mod">
          <ac:chgData name="Tidjani, Falaq" userId="e4edafe0-527c-4354-b6fd-4b64d6e7d759" providerId="ADAL" clId="{85FB7D12-1813-429E-8EA6-474C440F3BF1}" dt="2024-09-01T21:11:46.049" v="1233"/>
          <ac:spMkLst>
            <pc:docMk/>
            <pc:sldMk cId="2847838113" sldId="280"/>
            <ac:spMk id="6" creationId="{B72E01B3-6A62-2D5F-E67C-A9069C20B601}"/>
          </ac:spMkLst>
        </pc:spChg>
        <pc:spChg chg="add mod">
          <ac:chgData name="Tidjani, Falaq" userId="e4edafe0-527c-4354-b6fd-4b64d6e7d759" providerId="ADAL" clId="{85FB7D12-1813-429E-8EA6-474C440F3BF1}" dt="2024-09-01T22:36:11.422" v="2310" actId="20577"/>
          <ac:spMkLst>
            <pc:docMk/>
            <pc:sldMk cId="2847838113" sldId="280"/>
            <ac:spMk id="21" creationId="{B4995E98-3C82-0B21-5520-DA46B6AA92EF}"/>
          </ac:spMkLst>
        </pc:spChg>
        <pc:graphicFrameChg chg="del">
          <ac:chgData name="Tidjani, Falaq" userId="e4edafe0-527c-4354-b6fd-4b64d6e7d759" providerId="ADAL" clId="{85FB7D12-1813-429E-8EA6-474C440F3BF1}" dt="2024-09-01T21:16:10.482" v="1325" actId="478"/>
          <ac:graphicFrameMkLst>
            <pc:docMk/>
            <pc:sldMk cId="2847838113" sldId="280"/>
            <ac:graphicFrameMk id="4" creationId="{1FB17BB9-4148-91F1-4140-E927711BFFC6}"/>
          </ac:graphicFrameMkLst>
        </pc:graphicFrameChg>
        <pc:graphicFrameChg chg="add mod modGraphic">
          <ac:chgData name="Tidjani, Falaq" userId="e4edafe0-527c-4354-b6fd-4b64d6e7d759" providerId="ADAL" clId="{85FB7D12-1813-429E-8EA6-474C440F3BF1}" dt="2024-09-01T21:48:12.961" v="1574" actId="1036"/>
          <ac:graphicFrameMkLst>
            <pc:docMk/>
            <pc:sldMk cId="2847838113" sldId="280"/>
            <ac:graphicFrameMk id="5" creationId="{F88E3AD7-F715-C723-CEB4-9E387350D053}"/>
          </ac:graphicFrameMkLst>
        </pc:graphicFrameChg>
        <pc:picChg chg="add mod">
          <ac:chgData name="Tidjani, Falaq" userId="e4edafe0-527c-4354-b6fd-4b64d6e7d759" providerId="ADAL" clId="{85FB7D12-1813-429E-8EA6-474C440F3BF1}" dt="2024-09-01T22:15:39.084" v="1754"/>
          <ac:picMkLst>
            <pc:docMk/>
            <pc:sldMk cId="2847838113" sldId="280"/>
            <ac:picMk id="4" creationId="{F5F841C0-BE80-2EA9-E581-DF59A22FD85B}"/>
          </ac:picMkLst>
        </pc:picChg>
        <pc:picChg chg="add mod">
          <ac:chgData name="Tidjani, Falaq" userId="e4edafe0-527c-4354-b6fd-4b64d6e7d759" providerId="ADAL" clId="{85FB7D12-1813-429E-8EA6-474C440F3BF1}" dt="2024-09-01T21:48:12.961" v="1574" actId="1036"/>
          <ac:picMkLst>
            <pc:docMk/>
            <pc:sldMk cId="2847838113" sldId="280"/>
            <ac:picMk id="18" creationId="{942B28E9-9A21-F866-C90B-DC5D222AD0BF}"/>
          </ac:picMkLst>
        </pc:picChg>
        <pc:picChg chg="del">
          <ac:chgData name="Tidjani, Falaq" userId="e4edafe0-527c-4354-b6fd-4b64d6e7d759" providerId="ADAL" clId="{85FB7D12-1813-429E-8EA6-474C440F3BF1}" dt="2024-09-01T22:15:38.640" v="1753" actId="478"/>
          <ac:picMkLst>
            <pc:docMk/>
            <pc:sldMk cId="2847838113" sldId="280"/>
            <ac:picMk id="19" creationId="{786E9430-1FF0-1749-1CF5-20390D1BEE2F}"/>
          </ac:picMkLst>
        </pc:picChg>
      </pc:sldChg>
      <pc:sldChg chg="addSp delSp modSp mod">
        <pc:chgData name="Tidjani, Falaq" userId="e4edafe0-527c-4354-b6fd-4b64d6e7d759" providerId="ADAL" clId="{85FB7D12-1813-429E-8EA6-474C440F3BF1}" dt="2024-09-01T22:36:33.469" v="2317" actId="20577"/>
        <pc:sldMkLst>
          <pc:docMk/>
          <pc:sldMk cId="4231124434" sldId="281"/>
        </pc:sldMkLst>
        <pc:spChg chg="mod">
          <ac:chgData name="Tidjani, Falaq" userId="e4edafe0-527c-4354-b6fd-4b64d6e7d759" providerId="ADAL" clId="{85FB7D12-1813-429E-8EA6-474C440F3BF1}" dt="2024-09-01T22:06:28.946" v="1687" actId="6549"/>
          <ac:spMkLst>
            <pc:docMk/>
            <pc:sldMk cId="4231124434" sldId="281"/>
            <ac:spMk id="2" creationId="{47A26CF6-E0F8-A95C-50B5-D165C25D7FA7}"/>
          </ac:spMkLst>
        </pc:spChg>
        <pc:spChg chg="mod">
          <ac:chgData name="Tidjani, Falaq" userId="e4edafe0-527c-4354-b6fd-4b64d6e7d759" providerId="ADAL" clId="{85FB7D12-1813-429E-8EA6-474C440F3BF1}" dt="2024-09-01T21:11:51.442" v="1235"/>
          <ac:spMkLst>
            <pc:docMk/>
            <pc:sldMk cId="4231124434" sldId="281"/>
            <ac:spMk id="6" creationId="{D44572DC-0822-B5E0-2F2E-335AC88BB668}"/>
          </ac:spMkLst>
        </pc:spChg>
        <pc:spChg chg="add mod">
          <ac:chgData name="Tidjani, Falaq" userId="e4edafe0-527c-4354-b6fd-4b64d6e7d759" providerId="ADAL" clId="{85FB7D12-1813-429E-8EA6-474C440F3BF1}" dt="2024-09-01T22:36:33.469" v="2317" actId="20577"/>
          <ac:spMkLst>
            <pc:docMk/>
            <pc:sldMk cId="4231124434" sldId="281"/>
            <ac:spMk id="21" creationId="{31499A2E-847A-4D01-B329-F69281228E2F}"/>
          </ac:spMkLst>
        </pc:spChg>
        <pc:graphicFrameChg chg="del modGraphic">
          <ac:chgData name="Tidjani, Falaq" userId="e4edafe0-527c-4354-b6fd-4b64d6e7d759" providerId="ADAL" clId="{85FB7D12-1813-429E-8EA6-474C440F3BF1}" dt="2024-09-01T21:16:33.684" v="1330" actId="478"/>
          <ac:graphicFrameMkLst>
            <pc:docMk/>
            <pc:sldMk cId="4231124434" sldId="281"/>
            <ac:graphicFrameMk id="4" creationId="{FF5ED811-E3C8-CB68-BB7E-257B847528B2}"/>
          </ac:graphicFrameMkLst>
        </pc:graphicFrameChg>
        <pc:graphicFrameChg chg="add mod modGraphic">
          <ac:chgData name="Tidjani, Falaq" userId="e4edafe0-527c-4354-b6fd-4b64d6e7d759" providerId="ADAL" clId="{85FB7D12-1813-429E-8EA6-474C440F3BF1}" dt="2024-09-01T21:48:26.198" v="1578" actId="1036"/>
          <ac:graphicFrameMkLst>
            <pc:docMk/>
            <pc:sldMk cId="4231124434" sldId="281"/>
            <ac:graphicFrameMk id="5" creationId="{870195E8-DD2A-E7DA-BDA8-B751FE8B958C}"/>
          </ac:graphicFrameMkLst>
        </pc:graphicFrameChg>
        <pc:picChg chg="add mod">
          <ac:chgData name="Tidjani, Falaq" userId="e4edafe0-527c-4354-b6fd-4b64d6e7d759" providerId="ADAL" clId="{85FB7D12-1813-429E-8EA6-474C440F3BF1}" dt="2024-09-01T22:15:55.268" v="1759" actId="1076"/>
          <ac:picMkLst>
            <pc:docMk/>
            <pc:sldMk cId="4231124434" sldId="281"/>
            <ac:picMk id="4" creationId="{59AA9C06-2809-4196-E0DF-4CFD73AD6E01}"/>
          </ac:picMkLst>
        </pc:picChg>
        <pc:picChg chg="add mod">
          <ac:chgData name="Tidjani, Falaq" userId="e4edafe0-527c-4354-b6fd-4b64d6e7d759" providerId="ADAL" clId="{85FB7D12-1813-429E-8EA6-474C440F3BF1}" dt="2024-09-01T21:48:26.198" v="1578" actId="1036"/>
          <ac:picMkLst>
            <pc:docMk/>
            <pc:sldMk cId="4231124434" sldId="281"/>
            <ac:picMk id="18" creationId="{8CC3A0EA-C7D2-B991-CC75-EB41D867F93D}"/>
          </ac:picMkLst>
        </pc:picChg>
        <pc:picChg chg="del">
          <ac:chgData name="Tidjani, Falaq" userId="e4edafe0-527c-4354-b6fd-4b64d6e7d759" providerId="ADAL" clId="{85FB7D12-1813-429E-8EA6-474C440F3BF1}" dt="2024-09-01T22:15:44.830" v="1757" actId="478"/>
          <ac:picMkLst>
            <pc:docMk/>
            <pc:sldMk cId="4231124434" sldId="281"/>
            <ac:picMk id="19" creationId="{32E56FBC-3548-EC36-739F-7DA1869C36FF}"/>
          </ac:picMkLst>
        </pc:picChg>
      </pc:sldChg>
      <pc:sldChg chg="addSp delSp modSp mod">
        <pc:chgData name="Tidjani, Falaq" userId="e4edafe0-527c-4354-b6fd-4b64d6e7d759" providerId="ADAL" clId="{85FB7D12-1813-429E-8EA6-474C440F3BF1}" dt="2024-09-01T22:37:00.174" v="2321" actId="20577"/>
        <pc:sldMkLst>
          <pc:docMk/>
          <pc:sldMk cId="2471766715" sldId="284"/>
        </pc:sldMkLst>
        <pc:spChg chg="mod">
          <ac:chgData name="Tidjani, Falaq" userId="e4edafe0-527c-4354-b6fd-4b64d6e7d759" providerId="ADAL" clId="{85FB7D12-1813-429E-8EA6-474C440F3BF1}" dt="2024-09-01T21:40:00.891" v="1445" actId="20577"/>
          <ac:spMkLst>
            <pc:docMk/>
            <pc:sldMk cId="2471766715" sldId="284"/>
            <ac:spMk id="2" creationId="{47A26CF6-E0F8-A95C-50B5-D165C25D7FA7}"/>
          </ac:spMkLst>
        </pc:spChg>
        <pc:spChg chg="add mod">
          <ac:chgData name="Tidjani, Falaq" userId="e4edafe0-527c-4354-b6fd-4b64d6e7d759" providerId="ADAL" clId="{85FB7D12-1813-429E-8EA6-474C440F3BF1}" dt="2024-09-01T22:37:00.174" v="2321" actId="20577"/>
          <ac:spMkLst>
            <pc:docMk/>
            <pc:sldMk cId="2471766715" sldId="284"/>
            <ac:spMk id="17" creationId="{ADF5B6A3-B0DB-358E-28A1-FB4E770C3D93}"/>
          </ac:spMkLst>
        </pc:spChg>
        <pc:spChg chg="mod">
          <ac:chgData name="Tidjani, Falaq" userId="e4edafe0-527c-4354-b6fd-4b64d6e7d759" providerId="ADAL" clId="{85FB7D12-1813-429E-8EA6-474C440F3BF1}" dt="2024-09-01T21:11:55.355" v="1236"/>
          <ac:spMkLst>
            <pc:docMk/>
            <pc:sldMk cId="2471766715" sldId="284"/>
            <ac:spMk id="20" creationId="{EA73EFD1-F878-0D51-AD1B-C2FB397F023A}"/>
          </ac:spMkLst>
        </pc:spChg>
        <pc:graphicFrameChg chg="mod modGraphic">
          <ac:chgData name="Tidjani, Falaq" userId="e4edafe0-527c-4354-b6fd-4b64d6e7d759" providerId="ADAL" clId="{85FB7D12-1813-429E-8EA6-474C440F3BF1}" dt="2024-09-01T21:48:32.761" v="1581" actId="1035"/>
          <ac:graphicFrameMkLst>
            <pc:docMk/>
            <pc:sldMk cId="2471766715" sldId="284"/>
            <ac:graphicFrameMk id="21" creationId="{2794EF5E-7835-4B45-9918-37659F20EDF8}"/>
          </ac:graphicFrameMkLst>
        </pc:graphicFrameChg>
        <pc:picChg chg="add mod">
          <ac:chgData name="Tidjani, Falaq" userId="e4edafe0-527c-4354-b6fd-4b64d6e7d759" providerId="ADAL" clId="{85FB7D12-1813-429E-8EA6-474C440F3BF1}" dt="2024-09-01T21:48:32.761" v="1581" actId="1035"/>
          <ac:picMkLst>
            <pc:docMk/>
            <pc:sldMk cId="2471766715" sldId="284"/>
            <ac:picMk id="5" creationId="{D4E6A30F-0C73-E16E-DEC7-13BF845F1049}"/>
          </ac:picMkLst>
        </pc:picChg>
        <pc:picChg chg="del">
          <ac:chgData name="Tidjani, Falaq" userId="e4edafe0-527c-4354-b6fd-4b64d6e7d759" providerId="ADAL" clId="{85FB7D12-1813-429E-8EA6-474C440F3BF1}" dt="2024-09-01T22:16:04.238" v="1760" actId="478"/>
          <ac:picMkLst>
            <pc:docMk/>
            <pc:sldMk cId="2471766715" sldId="284"/>
            <ac:picMk id="9" creationId="{03CA0407-8C58-EC89-46DE-4790E001ED04}"/>
          </ac:picMkLst>
        </pc:picChg>
        <pc:picChg chg="add mod">
          <ac:chgData name="Tidjani, Falaq" userId="e4edafe0-527c-4354-b6fd-4b64d6e7d759" providerId="ADAL" clId="{85FB7D12-1813-429E-8EA6-474C440F3BF1}" dt="2024-09-01T22:16:04.941" v="1761"/>
          <ac:picMkLst>
            <pc:docMk/>
            <pc:sldMk cId="2471766715" sldId="284"/>
            <ac:picMk id="15" creationId="{D07F4157-E216-C548-1237-29E8A7AF52B8}"/>
          </ac:picMkLst>
        </pc:picChg>
      </pc:sldChg>
      <pc:sldChg chg="addSp delSp modSp mod">
        <pc:chgData name="Tidjani, Falaq" userId="e4edafe0-527c-4354-b6fd-4b64d6e7d759" providerId="ADAL" clId="{85FB7D12-1813-429E-8EA6-474C440F3BF1}" dt="2024-09-01T22:37:36.072" v="2350" actId="14100"/>
        <pc:sldMkLst>
          <pc:docMk/>
          <pc:sldMk cId="563070122" sldId="285"/>
        </pc:sldMkLst>
        <pc:spChg chg="mod">
          <ac:chgData name="Tidjani, Falaq" userId="e4edafe0-527c-4354-b6fd-4b64d6e7d759" providerId="ADAL" clId="{85FB7D12-1813-429E-8EA6-474C440F3BF1}" dt="2024-09-01T21:39:40.013" v="1441" actId="20577"/>
          <ac:spMkLst>
            <pc:docMk/>
            <pc:sldMk cId="563070122" sldId="285"/>
            <ac:spMk id="2" creationId="{47A26CF6-E0F8-A95C-50B5-D165C25D7FA7}"/>
          </ac:spMkLst>
        </pc:spChg>
        <pc:spChg chg="add mod">
          <ac:chgData name="Tidjani, Falaq" userId="e4edafe0-527c-4354-b6fd-4b64d6e7d759" providerId="ADAL" clId="{85FB7D12-1813-429E-8EA6-474C440F3BF1}" dt="2024-09-01T22:37:36.072" v="2350" actId="14100"/>
          <ac:spMkLst>
            <pc:docMk/>
            <pc:sldMk cId="563070122" sldId="285"/>
            <ac:spMk id="16" creationId="{262A3B30-E6FB-CAEF-333C-441050942E29}"/>
          </ac:spMkLst>
        </pc:spChg>
        <pc:spChg chg="mod">
          <ac:chgData name="Tidjani, Falaq" userId="e4edafe0-527c-4354-b6fd-4b64d6e7d759" providerId="ADAL" clId="{85FB7D12-1813-429E-8EA6-474C440F3BF1}" dt="2024-09-01T21:11:58.715" v="1237"/>
          <ac:spMkLst>
            <pc:docMk/>
            <pc:sldMk cId="563070122" sldId="285"/>
            <ac:spMk id="21" creationId="{93FCD975-2BBF-E529-6760-5B7B4BF65205}"/>
          </ac:spMkLst>
        </pc:spChg>
        <pc:graphicFrameChg chg="add del mod">
          <ac:chgData name="Tidjani, Falaq" userId="e4edafe0-527c-4354-b6fd-4b64d6e7d759" providerId="ADAL" clId="{85FB7D12-1813-429E-8EA6-474C440F3BF1}" dt="2024-09-01T21:41:35.949" v="1453" actId="478"/>
          <ac:graphicFrameMkLst>
            <pc:docMk/>
            <pc:sldMk cId="563070122" sldId="285"/>
            <ac:graphicFrameMk id="5" creationId="{7C362889-9D14-376F-A835-F0EED8743306}"/>
          </ac:graphicFrameMkLst>
        </pc:graphicFrameChg>
        <pc:graphicFrameChg chg="modGraphic">
          <ac:chgData name="Tidjani, Falaq" userId="e4edafe0-527c-4354-b6fd-4b64d6e7d759" providerId="ADAL" clId="{85FB7D12-1813-429E-8EA6-474C440F3BF1}" dt="2024-09-01T22:37:10.343" v="2322" actId="14100"/>
          <ac:graphicFrameMkLst>
            <pc:docMk/>
            <pc:sldMk cId="563070122" sldId="285"/>
            <ac:graphicFrameMk id="7" creationId="{859B8CDE-848F-2A95-EC6B-8AFC1964D76C}"/>
          </ac:graphicFrameMkLst>
        </pc:graphicFrameChg>
        <pc:graphicFrameChg chg="del">
          <ac:chgData name="Tidjani, Falaq" userId="e4edafe0-527c-4354-b6fd-4b64d6e7d759" providerId="ADAL" clId="{85FB7D12-1813-429E-8EA6-474C440F3BF1}" dt="2024-09-01T21:38:58.696" v="1432" actId="478"/>
          <ac:graphicFrameMkLst>
            <pc:docMk/>
            <pc:sldMk cId="563070122" sldId="285"/>
            <ac:graphicFrameMk id="11" creationId="{A0CA2A20-4886-528D-E18A-5609680D2CCF}"/>
          </ac:graphicFrameMkLst>
        </pc:graphicFrameChg>
        <pc:graphicFrameChg chg="add mod modGraphic">
          <ac:chgData name="Tidjani, Falaq" userId="e4edafe0-527c-4354-b6fd-4b64d6e7d759" providerId="ADAL" clId="{85FB7D12-1813-429E-8EA6-474C440F3BF1}" dt="2024-09-01T21:48:37.109" v="1582" actId="1036"/>
          <ac:graphicFrameMkLst>
            <pc:docMk/>
            <pc:sldMk cId="563070122" sldId="285"/>
            <ac:graphicFrameMk id="13" creationId="{80D19609-9B00-A657-97A8-E7ED7045D13D}"/>
          </ac:graphicFrameMkLst>
        </pc:graphicFrameChg>
        <pc:picChg chg="del">
          <ac:chgData name="Tidjani, Falaq" userId="e4edafe0-527c-4354-b6fd-4b64d6e7d759" providerId="ADAL" clId="{85FB7D12-1813-429E-8EA6-474C440F3BF1}" dt="2024-09-01T22:16:07.814" v="1762" actId="478"/>
          <ac:picMkLst>
            <pc:docMk/>
            <pc:sldMk cId="563070122" sldId="285"/>
            <ac:picMk id="9" creationId="{3990820A-5C81-CAD3-3325-0E477ED2430D}"/>
          </ac:picMkLst>
        </pc:picChg>
        <pc:picChg chg="add del mod">
          <ac:chgData name="Tidjani, Falaq" userId="e4edafe0-527c-4354-b6fd-4b64d6e7d759" providerId="ADAL" clId="{85FB7D12-1813-429E-8EA6-474C440F3BF1}" dt="2024-09-01T21:41:35.949" v="1453" actId="478"/>
          <ac:picMkLst>
            <pc:docMk/>
            <pc:sldMk cId="563070122" sldId="285"/>
            <ac:picMk id="12" creationId="{2203F63A-0A29-91C5-5909-A17E9652B821}"/>
          </ac:picMkLst>
        </pc:picChg>
        <pc:picChg chg="add mod">
          <ac:chgData name="Tidjani, Falaq" userId="e4edafe0-527c-4354-b6fd-4b64d6e7d759" providerId="ADAL" clId="{85FB7D12-1813-429E-8EA6-474C440F3BF1}" dt="2024-09-01T21:48:37.109" v="1582" actId="1036"/>
          <ac:picMkLst>
            <pc:docMk/>
            <pc:sldMk cId="563070122" sldId="285"/>
            <ac:picMk id="14" creationId="{2088F5C9-F107-4778-156D-52D569596F8B}"/>
          </ac:picMkLst>
        </pc:picChg>
        <pc:picChg chg="add mod">
          <ac:chgData name="Tidjani, Falaq" userId="e4edafe0-527c-4354-b6fd-4b64d6e7d759" providerId="ADAL" clId="{85FB7D12-1813-429E-8EA6-474C440F3BF1}" dt="2024-09-01T22:16:08.220" v="1763"/>
          <ac:picMkLst>
            <pc:docMk/>
            <pc:sldMk cId="563070122" sldId="285"/>
            <ac:picMk id="15" creationId="{9A605481-DC45-59D5-209C-EC6D0C29C04A}"/>
          </ac:picMkLst>
        </pc:picChg>
      </pc:sldChg>
      <pc:sldChg chg="addSp delSp modSp mod">
        <pc:chgData name="Tidjani, Falaq" userId="e4edafe0-527c-4354-b6fd-4b64d6e7d759" providerId="ADAL" clId="{85FB7D12-1813-429E-8EA6-474C440F3BF1}" dt="2024-09-01T22:38:50.781" v="2366" actId="20577"/>
        <pc:sldMkLst>
          <pc:docMk/>
          <pc:sldMk cId="1846432322" sldId="286"/>
        </pc:sldMkLst>
        <pc:spChg chg="mod">
          <ac:chgData name="Tidjani, Falaq" userId="e4edafe0-527c-4354-b6fd-4b64d6e7d759" providerId="ADAL" clId="{85FB7D12-1813-429E-8EA6-474C440F3BF1}" dt="2024-09-01T21:40:06.949" v="1446" actId="14100"/>
          <ac:spMkLst>
            <pc:docMk/>
            <pc:sldMk cId="1846432322" sldId="286"/>
            <ac:spMk id="2" creationId="{47A26CF6-E0F8-A95C-50B5-D165C25D7FA7}"/>
          </ac:spMkLst>
        </pc:spChg>
        <pc:spChg chg="mod">
          <ac:chgData name="Tidjani, Falaq" userId="e4edafe0-527c-4354-b6fd-4b64d6e7d759" providerId="ADAL" clId="{85FB7D12-1813-429E-8EA6-474C440F3BF1}" dt="2024-09-01T22:16:37.862" v="1769" actId="27107"/>
          <ac:spMkLst>
            <pc:docMk/>
            <pc:sldMk cId="1846432322" sldId="286"/>
            <ac:spMk id="19" creationId="{1C09AF18-B4F2-EA32-4969-5974BD05307B}"/>
          </ac:spMkLst>
        </pc:spChg>
        <pc:spChg chg="add mod">
          <ac:chgData name="Tidjani, Falaq" userId="e4edafe0-527c-4354-b6fd-4b64d6e7d759" providerId="ADAL" clId="{85FB7D12-1813-429E-8EA6-474C440F3BF1}" dt="2024-09-01T22:38:50.781" v="2366" actId="20577"/>
          <ac:spMkLst>
            <pc:docMk/>
            <pc:sldMk cId="1846432322" sldId="286"/>
            <ac:spMk id="26" creationId="{0169C066-0DD8-557A-8BCF-4915E0410CF3}"/>
          </ac:spMkLst>
        </pc:spChg>
        <pc:graphicFrameChg chg="add del mod">
          <ac:chgData name="Tidjani, Falaq" userId="e4edafe0-527c-4354-b6fd-4b64d6e7d759" providerId="ADAL" clId="{85FB7D12-1813-429E-8EA6-474C440F3BF1}" dt="2024-09-01T21:41:39.667" v="1455" actId="478"/>
          <ac:graphicFrameMkLst>
            <pc:docMk/>
            <pc:sldMk cId="1846432322" sldId="286"/>
            <ac:graphicFrameMk id="5" creationId="{C0CFF1C1-C72B-8958-31FE-729EAC5110CF}"/>
          </ac:graphicFrameMkLst>
        </pc:graphicFrameChg>
        <pc:graphicFrameChg chg="del">
          <ac:chgData name="Tidjani, Falaq" userId="e4edafe0-527c-4354-b6fd-4b64d6e7d759" providerId="ADAL" clId="{85FB7D12-1813-429E-8EA6-474C440F3BF1}" dt="2024-09-01T21:39:02.525" v="1434" actId="478"/>
          <ac:graphicFrameMkLst>
            <pc:docMk/>
            <pc:sldMk cId="1846432322" sldId="286"/>
            <ac:graphicFrameMk id="11" creationId="{5B1FE336-07B9-1D1F-D103-8856C1CA1FBB}"/>
          </ac:graphicFrameMkLst>
        </pc:graphicFrameChg>
        <pc:graphicFrameChg chg="add mod modGraphic">
          <ac:chgData name="Tidjani, Falaq" userId="e4edafe0-527c-4354-b6fd-4b64d6e7d759" providerId="ADAL" clId="{85FB7D12-1813-429E-8EA6-474C440F3BF1}" dt="2024-09-01T21:48:43.359" v="1583" actId="1036"/>
          <ac:graphicFrameMkLst>
            <pc:docMk/>
            <pc:sldMk cId="1846432322" sldId="286"/>
            <ac:graphicFrameMk id="23" creationId="{80953F38-983C-914B-FBC2-F75067F693AA}"/>
          </ac:graphicFrameMkLst>
        </pc:graphicFrameChg>
        <pc:picChg chg="del">
          <ac:chgData name="Tidjani, Falaq" userId="e4edafe0-527c-4354-b6fd-4b64d6e7d759" providerId="ADAL" clId="{85FB7D12-1813-429E-8EA6-474C440F3BF1}" dt="2024-09-01T22:16:11.662" v="1764" actId="478"/>
          <ac:picMkLst>
            <pc:docMk/>
            <pc:sldMk cId="1846432322" sldId="286"/>
            <ac:picMk id="9" creationId="{EE654EF3-BE4C-A4C9-7479-6802327371CD}"/>
          </ac:picMkLst>
        </pc:picChg>
        <pc:picChg chg="add del mod">
          <ac:chgData name="Tidjani, Falaq" userId="e4edafe0-527c-4354-b6fd-4b64d6e7d759" providerId="ADAL" clId="{85FB7D12-1813-429E-8EA6-474C440F3BF1}" dt="2024-09-01T21:41:39.667" v="1455" actId="478"/>
          <ac:picMkLst>
            <pc:docMk/>
            <pc:sldMk cId="1846432322" sldId="286"/>
            <ac:picMk id="22" creationId="{7F74B113-467D-C4F4-F2C9-07F71155857C}"/>
          </ac:picMkLst>
        </pc:picChg>
        <pc:picChg chg="add mod">
          <ac:chgData name="Tidjani, Falaq" userId="e4edafe0-527c-4354-b6fd-4b64d6e7d759" providerId="ADAL" clId="{85FB7D12-1813-429E-8EA6-474C440F3BF1}" dt="2024-09-01T21:48:43.359" v="1583" actId="1036"/>
          <ac:picMkLst>
            <pc:docMk/>
            <pc:sldMk cId="1846432322" sldId="286"/>
            <ac:picMk id="24" creationId="{FF940EBD-0B3E-7311-F41B-1FD312204994}"/>
          </ac:picMkLst>
        </pc:picChg>
        <pc:picChg chg="add mod">
          <ac:chgData name="Tidjani, Falaq" userId="e4edafe0-527c-4354-b6fd-4b64d6e7d759" providerId="ADAL" clId="{85FB7D12-1813-429E-8EA6-474C440F3BF1}" dt="2024-09-01T22:16:12.094" v="1765"/>
          <ac:picMkLst>
            <pc:docMk/>
            <pc:sldMk cId="1846432322" sldId="286"/>
            <ac:picMk id="25" creationId="{64A279F8-84B1-FF8E-8962-9B4A30F204A7}"/>
          </ac:picMkLst>
        </pc:picChg>
      </pc:sldChg>
      <pc:sldChg chg="addSp delSp modSp mod">
        <pc:chgData name="Tidjani, Falaq" userId="e4edafe0-527c-4354-b6fd-4b64d6e7d759" providerId="ADAL" clId="{85FB7D12-1813-429E-8EA6-474C440F3BF1}" dt="2024-09-01T22:38:57.242" v="2368" actId="14100"/>
        <pc:sldMkLst>
          <pc:docMk/>
          <pc:sldMk cId="1305787940" sldId="287"/>
        </pc:sldMkLst>
        <pc:spChg chg="mod">
          <ac:chgData name="Tidjani, Falaq" userId="e4edafe0-527c-4354-b6fd-4b64d6e7d759" providerId="ADAL" clId="{85FB7D12-1813-429E-8EA6-474C440F3BF1}" dt="2024-09-01T21:39:35.046" v="1439" actId="20577"/>
          <ac:spMkLst>
            <pc:docMk/>
            <pc:sldMk cId="1305787940" sldId="287"/>
            <ac:spMk id="2" creationId="{47A26CF6-E0F8-A95C-50B5-D165C25D7FA7}"/>
          </ac:spMkLst>
        </pc:spChg>
        <pc:spChg chg="add mod">
          <ac:chgData name="Tidjani, Falaq" userId="e4edafe0-527c-4354-b6fd-4b64d6e7d759" providerId="ADAL" clId="{85FB7D12-1813-429E-8EA6-474C440F3BF1}" dt="2024-09-01T22:38:57.242" v="2368" actId="14100"/>
          <ac:spMkLst>
            <pc:docMk/>
            <pc:sldMk cId="1305787940" sldId="287"/>
            <ac:spMk id="16" creationId="{58CEA060-A23F-0B9A-1372-7300C24C0A32}"/>
          </ac:spMkLst>
        </pc:spChg>
        <pc:spChg chg="mod">
          <ac:chgData name="Tidjani, Falaq" userId="e4edafe0-527c-4354-b6fd-4b64d6e7d759" providerId="ADAL" clId="{85FB7D12-1813-429E-8EA6-474C440F3BF1}" dt="2024-09-01T21:12:05.919" v="1239"/>
          <ac:spMkLst>
            <pc:docMk/>
            <pc:sldMk cId="1305787940" sldId="287"/>
            <ac:spMk id="19" creationId="{CC3A32F6-7BF4-9381-12C2-97236B76B8F2}"/>
          </ac:spMkLst>
        </pc:spChg>
        <pc:graphicFrameChg chg="add del mod">
          <ac:chgData name="Tidjani, Falaq" userId="e4edafe0-527c-4354-b6fd-4b64d6e7d759" providerId="ADAL" clId="{85FB7D12-1813-429E-8EA6-474C440F3BF1}" dt="2024-09-01T21:41:43.996" v="1457" actId="478"/>
          <ac:graphicFrameMkLst>
            <pc:docMk/>
            <pc:sldMk cId="1305787940" sldId="287"/>
            <ac:graphicFrameMk id="5" creationId="{5EBDC808-2CFD-1A5B-BA3E-2A50BECA153D}"/>
          </ac:graphicFrameMkLst>
        </pc:graphicFrameChg>
        <pc:graphicFrameChg chg="modGraphic">
          <ac:chgData name="Tidjani, Falaq" userId="e4edafe0-527c-4354-b6fd-4b64d6e7d759" providerId="ADAL" clId="{85FB7D12-1813-429E-8EA6-474C440F3BF1}" dt="2024-09-01T22:16:20.602" v="1768" actId="14100"/>
          <ac:graphicFrameMkLst>
            <pc:docMk/>
            <pc:sldMk cId="1305787940" sldId="287"/>
            <ac:graphicFrameMk id="7" creationId="{FE9A9E55-7FA7-1F47-B9AF-9100C2BA77F5}"/>
          </ac:graphicFrameMkLst>
        </pc:graphicFrameChg>
        <pc:graphicFrameChg chg="del">
          <ac:chgData name="Tidjani, Falaq" userId="e4edafe0-527c-4354-b6fd-4b64d6e7d759" providerId="ADAL" clId="{85FB7D12-1813-429E-8EA6-474C440F3BF1}" dt="2024-09-01T21:39:06.828" v="1436" actId="478"/>
          <ac:graphicFrameMkLst>
            <pc:docMk/>
            <pc:sldMk cId="1305787940" sldId="287"/>
            <ac:graphicFrameMk id="11" creationId="{F0C1A6DA-79D0-2B2B-CF7E-1F0B97EBC8F1}"/>
          </ac:graphicFrameMkLst>
        </pc:graphicFrameChg>
        <pc:graphicFrameChg chg="add mod modGraphic">
          <ac:chgData name="Tidjani, Falaq" userId="e4edafe0-527c-4354-b6fd-4b64d6e7d759" providerId="ADAL" clId="{85FB7D12-1813-429E-8EA6-474C440F3BF1}" dt="2024-09-01T21:48:48.443" v="1584" actId="1036"/>
          <ac:graphicFrameMkLst>
            <pc:docMk/>
            <pc:sldMk cId="1305787940" sldId="287"/>
            <ac:graphicFrameMk id="13" creationId="{344973AD-B852-A5A5-151E-FF80ED330BA2}"/>
          </ac:graphicFrameMkLst>
        </pc:graphicFrameChg>
        <pc:picChg chg="del">
          <ac:chgData name="Tidjani, Falaq" userId="e4edafe0-527c-4354-b6fd-4b64d6e7d759" providerId="ADAL" clId="{85FB7D12-1813-429E-8EA6-474C440F3BF1}" dt="2024-09-01T22:16:16.030" v="1766" actId="478"/>
          <ac:picMkLst>
            <pc:docMk/>
            <pc:sldMk cId="1305787940" sldId="287"/>
            <ac:picMk id="9" creationId="{0F07108E-2CCB-8A8E-9AF8-290E57BAB127}"/>
          </ac:picMkLst>
        </pc:picChg>
        <pc:picChg chg="add del mod">
          <ac:chgData name="Tidjani, Falaq" userId="e4edafe0-527c-4354-b6fd-4b64d6e7d759" providerId="ADAL" clId="{85FB7D12-1813-429E-8EA6-474C440F3BF1}" dt="2024-09-01T21:41:43.996" v="1457" actId="478"/>
          <ac:picMkLst>
            <pc:docMk/>
            <pc:sldMk cId="1305787940" sldId="287"/>
            <ac:picMk id="12" creationId="{017E9102-5EF6-D1B7-D02C-8DEBB78B8A95}"/>
          </ac:picMkLst>
        </pc:picChg>
        <pc:picChg chg="add mod">
          <ac:chgData name="Tidjani, Falaq" userId="e4edafe0-527c-4354-b6fd-4b64d6e7d759" providerId="ADAL" clId="{85FB7D12-1813-429E-8EA6-474C440F3BF1}" dt="2024-09-01T21:48:48.443" v="1584" actId="1036"/>
          <ac:picMkLst>
            <pc:docMk/>
            <pc:sldMk cId="1305787940" sldId="287"/>
            <ac:picMk id="14" creationId="{2B4AC8C9-9C7C-5F29-A82A-A4100C3E0BEF}"/>
          </ac:picMkLst>
        </pc:picChg>
        <pc:picChg chg="add mod">
          <ac:chgData name="Tidjani, Falaq" userId="e4edafe0-527c-4354-b6fd-4b64d6e7d759" providerId="ADAL" clId="{85FB7D12-1813-429E-8EA6-474C440F3BF1}" dt="2024-09-01T22:16:16.356" v="1767"/>
          <ac:picMkLst>
            <pc:docMk/>
            <pc:sldMk cId="1305787940" sldId="287"/>
            <ac:picMk id="15" creationId="{8DC35589-668B-05EB-654D-DCA9835C73B8}"/>
          </ac:picMkLst>
        </pc:picChg>
      </pc:sldChg>
      <pc:sldChg chg="addSp delSp modSp add del mod">
        <pc:chgData name="Tidjani, Falaq" userId="e4edafe0-527c-4354-b6fd-4b64d6e7d759" providerId="ADAL" clId="{85FB7D12-1813-429E-8EA6-474C440F3BF1}" dt="2024-09-02T09:16:46.852" v="7724" actId="47"/>
        <pc:sldMkLst>
          <pc:docMk/>
          <pc:sldMk cId="3895838212" sldId="288"/>
        </pc:sldMkLst>
        <pc:spChg chg="add mod">
          <ac:chgData name="Tidjani, Falaq" userId="e4edafe0-527c-4354-b6fd-4b64d6e7d759" providerId="ADAL" clId="{85FB7D12-1813-429E-8EA6-474C440F3BF1}" dt="2024-09-02T09:15:10.607" v="7699" actId="1076"/>
          <ac:spMkLst>
            <pc:docMk/>
            <pc:sldMk cId="3895838212" sldId="288"/>
            <ac:spMk id="4" creationId="{E95DB986-581B-D8E5-60C5-556437279524}"/>
          </ac:spMkLst>
        </pc:spChg>
        <pc:spChg chg="add mod">
          <ac:chgData name="Tidjani, Falaq" userId="e4edafe0-527c-4354-b6fd-4b64d6e7d759" providerId="ADAL" clId="{85FB7D12-1813-429E-8EA6-474C440F3BF1}" dt="2024-09-02T09:15:52.388" v="7709" actId="1076"/>
          <ac:spMkLst>
            <pc:docMk/>
            <pc:sldMk cId="3895838212" sldId="288"/>
            <ac:spMk id="5" creationId="{4C3EFAC2-1AB9-46E3-F14C-027427D7019A}"/>
          </ac:spMkLst>
        </pc:spChg>
        <pc:spChg chg="add del mod">
          <ac:chgData name="Tidjani, Falaq" userId="e4edafe0-527c-4354-b6fd-4b64d6e7d759" providerId="ADAL" clId="{85FB7D12-1813-429E-8EA6-474C440F3BF1}" dt="2024-09-01T23:08:29.891" v="3450" actId="478"/>
          <ac:spMkLst>
            <pc:docMk/>
            <pc:sldMk cId="3895838212" sldId="288"/>
            <ac:spMk id="5" creationId="{9D4FA5C3-B7A9-FF55-1DB5-A5A574A6334E}"/>
          </ac:spMkLst>
        </pc:spChg>
        <pc:spChg chg="add mod">
          <ac:chgData name="Tidjani, Falaq" userId="e4edafe0-527c-4354-b6fd-4b64d6e7d759" providerId="ADAL" clId="{85FB7D12-1813-429E-8EA6-474C440F3BF1}" dt="2024-09-02T09:15:10.607" v="7699" actId="1076"/>
          <ac:spMkLst>
            <pc:docMk/>
            <pc:sldMk cId="3895838212" sldId="288"/>
            <ac:spMk id="8" creationId="{C5D2577C-EF87-C6FC-2086-3A6AF0E8591A}"/>
          </ac:spMkLst>
        </pc:spChg>
        <pc:spChg chg="add mod">
          <ac:chgData name="Tidjani, Falaq" userId="e4edafe0-527c-4354-b6fd-4b64d6e7d759" providerId="ADAL" clId="{85FB7D12-1813-429E-8EA6-474C440F3BF1}" dt="2024-09-02T09:15:10.607" v="7699" actId="1076"/>
          <ac:spMkLst>
            <pc:docMk/>
            <pc:sldMk cId="3895838212" sldId="288"/>
            <ac:spMk id="9" creationId="{6F87042D-0F07-8520-97CF-89D6F7A321FA}"/>
          </ac:spMkLst>
        </pc:spChg>
        <pc:spChg chg="add mod">
          <ac:chgData name="Tidjani, Falaq" userId="e4edafe0-527c-4354-b6fd-4b64d6e7d759" providerId="ADAL" clId="{85FB7D12-1813-429E-8EA6-474C440F3BF1}" dt="2024-09-02T09:15:10.607" v="7699" actId="1076"/>
          <ac:spMkLst>
            <pc:docMk/>
            <pc:sldMk cId="3895838212" sldId="288"/>
            <ac:spMk id="10" creationId="{15838B18-9BF7-F395-1375-1AE30359288F}"/>
          </ac:spMkLst>
        </pc:spChg>
        <pc:spChg chg="add mod">
          <ac:chgData name="Tidjani, Falaq" userId="e4edafe0-527c-4354-b6fd-4b64d6e7d759" providerId="ADAL" clId="{85FB7D12-1813-429E-8EA6-474C440F3BF1}" dt="2024-09-02T09:15:10.607" v="7699" actId="1076"/>
          <ac:spMkLst>
            <pc:docMk/>
            <pc:sldMk cId="3895838212" sldId="288"/>
            <ac:spMk id="11" creationId="{67D2F343-5CFB-9227-8D15-6D5D6A0534D2}"/>
          </ac:spMkLst>
        </pc:spChg>
        <pc:graphicFrameChg chg="del mod modGraphic">
          <ac:chgData name="Tidjani, Falaq" userId="e4edafe0-527c-4354-b6fd-4b64d6e7d759" providerId="ADAL" clId="{85FB7D12-1813-429E-8EA6-474C440F3BF1}" dt="2024-09-01T22:50:29.803" v="2722" actId="478"/>
          <ac:graphicFrameMkLst>
            <pc:docMk/>
            <pc:sldMk cId="3895838212" sldId="288"/>
            <ac:graphicFrameMk id="4" creationId="{BD40ABDC-E6B8-C8ED-26FF-D07E02FBD39A}"/>
          </ac:graphicFrameMkLst>
        </pc:graphicFrameChg>
        <pc:graphicFrameChg chg="add del mod modGraphic">
          <ac:chgData name="Tidjani, Falaq" userId="e4edafe0-527c-4354-b6fd-4b64d6e7d759" providerId="ADAL" clId="{85FB7D12-1813-429E-8EA6-474C440F3BF1}" dt="2024-09-02T09:15:03.678" v="7697" actId="478"/>
          <ac:graphicFrameMkLst>
            <pc:docMk/>
            <pc:sldMk cId="3895838212" sldId="288"/>
            <ac:graphicFrameMk id="7" creationId="{2931D353-0CF0-C937-3011-0FE8AB2B9A6A}"/>
          </ac:graphicFrameMkLst>
        </pc:graphicFrameChg>
      </pc:sldChg>
      <pc:sldChg chg="modSp mod">
        <pc:chgData name="Tidjani, Falaq" userId="e4edafe0-527c-4354-b6fd-4b64d6e7d759" providerId="ADAL" clId="{85FB7D12-1813-429E-8EA6-474C440F3BF1}" dt="2024-09-01T23:55:53.685" v="5215" actId="207"/>
        <pc:sldMkLst>
          <pc:docMk/>
          <pc:sldMk cId="3856882805" sldId="290"/>
        </pc:sldMkLst>
        <pc:spChg chg="mod">
          <ac:chgData name="Tidjani, Falaq" userId="e4edafe0-527c-4354-b6fd-4b64d6e7d759" providerId="ADAL" clId="{85FB7D12-1813-429E-8EA6-474C440F3BF1}" dt="2024-09-01T23:55:53.685" v="5215" actId="207"/>
          <ac:spMkLst>
            <pc:docMk/>
            <pc:sldMk cId="3856882805" sldId="290"/>
            <ac:spMk id="9" creationId="{437BE96B-EC20-850B-B850-1E9E7C417779}"/>
          </ac:spMkLst>
        </pc:spChg>
      </pc:sldChg>
      <pc:sldChg chg="addSp delSp modSp del mod">
        <pc:chgData name="Tidjani, Falaq" userId="e4edafe0-527c-4354-b6fd-4b64d6e7d759" providerId="ADAL" clId="{85FB7D12-1813-429E-8EA6-474C440F3BF1}" dt="2024-09-01T22:52:21.863" v="2732" actId="47"/>
        <pc:sldMkLst>
          <pc:docMk/>
          <pc:sldMk cId="3463645560" sldId="294"/>
        </pc:sldMkLst>
        <pc:spChg chg="mod">
          <ac:chgData name="Tidjani, Falaq" userId="e4edafe0-527c-4354-b6fd-4b64d6e7d759" providerId="ADAL" clId="{85FB7D12-1813-429E-8EA6-474C440F3BF1}" dt="2024-08-21T14:58:23.182" v="570" actId="207"/>
          <ac:spMkLst>
            <pc:docMk/>
            <pc:sldMk cId="3463645560" sldId="294"/>
            <ac:spMk id="2" creationId="{47A26CF6-E0F8-A95C-50B5-D165C25D7FA7}"/>
          </ac:spMkLst>
        </pc:spChg>
        <pc:spChg chg="add mod">
          <ac:chgData name="Tidjani, Falaq" userId="e4edafe0-527c-4354-b6fd-4b64d6e7d759" providerId="ADAL" clId="{85FB7D12-1813-429E-8EA6-474C440F3BF1}" dt="2024-09-01T22:17:26.931" v="1814" actId="207"/>
          <ac:spMkLst>
            <pc:docMk/>
            <pc:sldMk cId="3463645560" sldId="294"/>
            <ac:spMk id="5" creationId="{1B4AC17E-2488-DC97-2ED9-62AC951C7552}"/>
          </ac:spMkLst>
        </pc:spChg>
        <pc:spChg chg="add mod">
          <ac:chgData name="Tidjani, Falaq" userId="e4edafe0-527c-4354-b6fd-4b64d6e7d759" providerId="ADAL" clId="{85FB7D12-1813-429E-8EA6-474C440F3BF1}" dt="2024-09-01T20:45:47.447" v="835" actId="1076"/>
          <ac:spMkLst>
            <pc:docMk/>
            <pc:sldMk cId="3463645560" sldId="294"/>
            <ac:spMk id="14" creationId="{101CD056-A7C5-7496-8EFD-94D27CF3A951}"/>
          </ac:spMkLst>
        </pc:spChg>
        <pc:spChg chg="mod">
          <ac:chgData name="Tidjani, Falaq" userId="e4edafe0-527c-4354-b6fd-4b64d6e7d759" providerId="ADAL" clId="{85FB7D12-1813-429E-8EA6-474C440F3BF1}" dt="2024-08-21T14:25:51.527" v="212" actId="207"/>
          <ac:spMkLst>
            <pc:docMk/>
            <pc:sldMk cId="3463645560" sldId="294"/>
            <ac:spMk id="17" creationId="{804E84BA-5190-A594-7FC9-B2D867DB47C7}"/>
          </ac:spMkLst>
        </pc:spChg>
        <pc:spChg chg="add mod">
          <ac:chgData name="Tidjani, Falaq" userId="e4edafe0-527c-4354-b6fd-4b64d6e7d759" providerId="ADAL" clId="{85FB7D12-1813-429E-8EA6-474C440F3BF1}" dt="2024-09-01T20:45:43.004" v="833" actId="1076"/>
          <ac:spMkLst>
            <pc:docMk/>
            <pc:sldMk cId="3463645560" sldId="294"/>
            <ac:spMk id="19" creationId="{34FE1CEE-698B-1547-8879-16D26C6A2F14}"/>
          </ac:spMkLst>
        </pc:spChg>
        <pc:spChg chg="add mod">
          <ac:chgData name="Tidjani, Falaq" userId="e4edafe0-527c-4354-b6fd-4b64d6e7d759" providerId="ADAL" clId="{85FB7D12-1813-429E-8EA6-474C440F3BF1}" dt="2024-09-01T20:48:06.588" v="870" actId="403"/>
          <ac:spMkLst>
            <pc:docMk/>
            <pc:sldMk cId="3463645560" sldId="294"/>
            <ac:spMk id="20" creationId="{D50F325A-B993-670A-BFEC-40A8CCE56C37}"/>
          </ac:spMkLst>
        </pc:spChg>
        <pc:spChg chg="add mod">
          <ac:chgData name="Tidjani, Falaq" userId="e4edafe0-527c-4354-b6fd-4b64d6e7d759" providerId="ADAL" clId="{85FB7D12-1813-429E-8EA6-474C440F3BF1}" dt="2024-09-01T20:48:26.001" v="872"/>
          <ac:spMkLst>
            <pc:docMk/>
            <pc:sldMk cId="3463645560" sldId="294"/>
            <ac:spMk id="21" creationId="{101CD056-A7C5-7496-8EFD-94D27CF3A951}"/>
          </ac:spMkLst>
        </pc:spChg>
        <pc:graphicFrameChg chg="mod modGraphic">
          <ac:chgData name="Tidjani, Falaq" userId="e4edafe0-527c-4354-b6fd-4b64d6e7d759" providerId="ADAL" clId="{85FB7D12-1813-429E-8EA6-474C440F3BF1}" dt="2024-09-01T20:45:27.559" v="831" actId="1036"/>
          <ac:graphicFrameMkLst>
            <pc:docMk/>
            <pc:sldMk cId="3463645560" sldId="294"/>
            <ac:graphicFrameMk id="24" creationId="{96EE4E86-EBF0-9296-701F-D429C9E1A60F}"/>
          </ac:graphicFrameMkLst>
        </pc:graphicFrameChg>
        <pc:picChg chg="add mod">
          <ac:chgData name="Tidjani, Falaq" userId="e4edafe0-527c-4354-b6fd-4b64d6e7d759" providerId="ADAL" clId="{85FB7D12-1813-429E-8EA6-474C440F3BF1}" dt="2024-09-01T20:45:38.287" v="832" actId="1076"/>
          <ac:picMkLst>
            <pc:docMk/>
            <pc:sldMk cId="3463645560" sldId="294"/>
            <ac:picMk id="18" creationId="{4F430BA3-7654-5BDE-3A9F-40285AEFEA1E}"/>
          </ac:picMkLst>
        </pc:picChg>
        <pc:picChg chg="add del mod">
          <ac:chgData name="Tidjani, Falaq" userId="e4edafe0-527c-4354-b6fd-4b64d6e7d759" providerId="ADAL" clId="{85FB7D12-1813-429E-8EA6-474C440F3BF1}" dt="2024-08-21T15:06:05.984" v="639" actId="14100"/>
          <ac:picMkLst>
            <pc:docMk/>
            <pc:sldMk cId="3463645560" sldId="294"/>
            <ac:picMk id="31" creationId="{FC21A3C4-9965-FD52-9298-BBFC7DF56A6E}"/>
          </ac:picMkLst>
        </pc:picChg>
      </pc:sldChg>
      <pc:sldChg chg="addSp delSp modSp mod">
        <pc:chgData name="Tidjani, Falaq" userId="e4edafe0-527c-4354-b6fd-4b64d6e7d759" providerId="ADAL" clId="{85FB7D12-1813-429E-8EA6-474C440F3BF1}" dt="2024-09-01T22:36:22.796" v="2313" actId="6549"/>
        <pc:sldMkLst>
          <pc:docMk/>
          <pc:sldMk cId="2118527320" sldId="297"/>
        </pc:sldMkLst>
        <pc:spChg chg="mod">
          <ac:chgData name="Tidjani, Falaq" userId="e4edafe0-527c-4354-b6fd-4b64d6e7d759" providerId="ADAL" clId="{85FB7D12-1813-429E-8EA6-474C440F3BF1}" dt="2024-09-01T22:06:25.718" v="1686" actId="20577"/>
          <ac:spMkLst>
            <pc:docMk/>
            <pc:sldMk cId="2118527320" sldId="297"/>
            <ac:spMk id="2" creationId="{47A26CF6-E0F8-A95C-50B5-D165C25D7FA7}"/>
          </ac:spMkLst>
        </pc:spChg>
        <pc:spChg chg="mod">
          <ac:chgData name="Tidjani, Falaq" userId="e4edafe0-527c-4354-b6fd-4b64d6e7d759" providerId="ADAL" clId="{85FB7D12-1813-429E-8EA6-474C440F3BF1}" dt="2024-09-01T21:11:48.898" v="1234"/>
          <ac:spMkLst>
            <pc:docMk/>
            <pc:sldMk cId="2118527320" sldId="297"/>
            <ac:spMk id="6" creationId="{8CD87288-4CF3-CE11-E278-567AB5BCAF0E}"/>
          </ac:spMkLst>
        </pc:spChg>
        <pc:spChg chg="del">
          <ac:chgData name="Tidjani, Falaq" userId="e4edafe0-527c-4354-b6fd-4b64d6e7d759" providerId="ADAL" clId="{85FB7D12-1813-429E-8EA6-474C440F3BF1}" dt="2024-09-01T22:36:19.926" v="2311" actId="478"/>
          <ac:spMkLst>
            <pc:docMk/>
            <pc:sldMk cId="2118527320" sldId="297"/>
            <ac:spMk id="17" creationId="{E1957558-ADDC-EE07-9586-FFD787642A7E}"/>
          </ac:spMkLst>
        </pc:spChg>
        <pc:spChg chg="add mod">
          <ac:chgData name="Tidjani, Falaq" userId="e4edafe0-527c-4354-b6fd-4b64d6e7d759" providerId="ADAL" clId="{85FB7D12-1813-429E-8EA6-474C440F3BF1}" dt="2024-09-01T22:36:22.796" v="2313" actId="6549"/>
          <ac:spMkLst>
            <pc:docMk/>
            <pc:sldMk cId="2118527320" sldId="297"/>
            <ac:spMk id="24" creationId="{21885337-2394-88F6-38DA-C8F30BB22380}"/>
          </ac:spMkLst>
        </pc:spChg>
        <pc:graphicFrameChg chg="del">
          <ac:chgData name="Tidjani, Falaq" userId="e4edafe0-527c-4354-b6fd-4b64d6e7d759" providerId="ADAL" clId="{85FB7D12-1813-429E-8EA6-474C440F3BF1}" dt="2024-09-01T21:16:26.885" v="1327" actId="478"/>
          <ac:graphicFrameMkLst>
            <pc:docMk/>
            <pc:sldMk cId="2118527320" sldId="297"/>
            <ac:graphicFrameMk id="4" creationId="{D60C04A7-CF9B-7493-F05C-8D933B89457B}"/>
          </ac:graphicFrameMkLst>
        </pc:graphicFrameChg>
        <pc:graphicFrameChg chg="add mod modGraphic">
          <ac:chgData name="Tidjani, Falaq" userId="e4edafe0-527c-4354-b6fd-4b64d6e7d759" providerId="ADAL" clId="{85FB7D12-1813-429E-8EA6-474C440F3BF1}" dt="2024-09-01T21:48:18.597" v="1576" actId="1036"/>
          <ac:graphicFrameMkLst>
            <pc:docMk/>
            <pc:sldMk cId="2118527320" sldId="297"/>
            <ac:graphicFrameMk id="5" creationId="{99CC3CE7-4014-B583-256B-87A1362BAD8F}"/>
          </ac:graphicFrameMkLst>
        </pc:graphicFrameChg>
        <pc:picChg chg="add mod">
          <ac:chgData name="Tidjani, Falaq" userId="e4edafe0-527c-4354-b6fd-4b64d6e7d759" providerId="ADAL" clId="{85FB7D12-1813-429E-8EA6-474C440F3BF1}" dt="2024-09-01T22:15:41.910" v="1756"/>
          <ac:picMkLst>
            <pc:docMk/>
            <pc:sldMk cId="2118527320" sldId="297"/>
            <ac:picMk id="4" creationId="{D880EB87-B175-057E-276E-7D2D477E6573}"/>
          </ac:picMkLst>
        </pc:picChg>
        <pc:picChg chg="del">
          <ac:chgData name="Tidjani, Falaq" userId="e4edafe0-527c-4354-b6fd-4b64d6e7d759" providerId="ADAL" clId="{85FB7D12-1813-429E-8EA6-474C440F3BF1}" dt="2024-09-01T22:15:41.558" v="1755" actId="478"/>
          <ac:picMkLst>
            <pc:docMk/>
            <pc:sldMk cId="2118527320" sldId="297"/>
            <ac:picMk id="12" creationId="{520A4097-DD08-4874-7CBF-C55E568BFC56}"/>
          </ac:picMkLst>
        </pc:picChg>
        <pc:picChg chg="add mod">
          <ac:chgData name="Tidjani, Falaq" userId="e4edafe0-527c-4354-b6fd-4b64d6e7d759" providerId="ADAL" clId="{85FB7D12-1813-429E-8EA6-474C440F3BF1}" dt="2024-09-01T21:48:18.597" v="1576" actId="1036"/>
          <ac:picMkLst>
            <pc:docMk/>
            <pc:sldMk cId="2118527320" sldId="297"/>
            <ac:picMk id="22" creationId="{2B7585A6-3A36-AE53-204C-4AF3B335D022}"/>
          </ac:picMkLst>
        </pc:picChg>
      </pc:sldChg>
      <pc:sldChg chg="addSp delSp modSp mod">
        <pc:chgData name="Tidjani, Falaq" userId="e4edafe0-527c-4354-b6fd-4b64d6e7d759" providerId="ADAL" clId="{85FB7D12-1813-429E-8EA6-474C440F3BF1}" dt="2024-09-01T22:18:36.272" v="1844" actId="14100"/>
        <pc:sldMkLst>
          <pc:docMk/>
          <pc:sldMk cId="526722401" sldId="331"/>
        </pc:sldMkLst>
        <pc:picChg chg="add mod">
          <ac:chgData name="Tidjani, Falaq" userId="e4edafe0-527c-4354-b6fd-4b64d6e7d759" providerId="ADAL" clId="{85FB7D12-1813-429E-8EA6-474C440F3BF1}" dt="2024-09-01T22:18:36.272" v="1844" actId="14100"/>
          <ac:picMkLst>
            <pc:docMk/>
            <pc:sldMk cId="526722401" sldId="331"/>
            <ac:picMk id="2" creationId="{FD27ECEF-F0E1-859C-F28C-CFB2455621AE}"/>
          </ac:picMkLst>
        </pc:picChg>
        <pc:picChg chg="del">
          <ac:chgData name="Tidjani, Falaq" userId="e4edafe0-527c-4354-b6fd-4b64d6e7d759" providerId="ADAL" clId="{85FB7D12-1813-429E-8EA6-474C440F3BF1}" dt="2024-09-01T22:18:20.526" v="1820" actId="478"/>
          <ac:picMkLst>
            <pc:docMk/>
            <pc:sldMk cId="526722401" sldId="331"/>
            <ac:picMk id="1025" creationId="{F2C42B57-3A27-5655-992E-C9B722FFB2E5}"/>
          </ac:picMkLst>
        </pc:picChg>
      </pc:sldChg>
      <pc:sldChg chg="addSp delSp modSp new add del mod">
        <pc:chgData name="Tidjani, Falaq" userId="e4edafe0-527c-4354-b6fd-4b64d6e7d759" providerId="ADAL" clId="{85FB7D12-1813-429E-8EA6-474C440F3BF1}" dt="2024-09-02T09:15:44.350" v="7705" actId="2696"/>
        <pc:sldMkLst>
          <pc:docMk/>
          <pc:sldMk cId="2566016883" sldId="332"/>
        </pc:sldMkLst>
        <pc:spChg chg="del mod">
          <ac:chgData name="Tidjani, Falaq" userId="e4edafe0-527c-4354-b6fd-4b64d6e7d759" providerId="ADAL" clId="{85FB7D12-1813-429E-8EA6-474C440F3BF1}" dt="2024-09-02T07:51:25.274" v="5290" actId="478"/>
          <ac:spMkLst>
            <pc:docMk/>
            <pc:sldMk cId="2566016883" sldId="332"/>
            <ac:spMk id="2" creationId="{59621E11-0511-C349-979D-70FDED516E34}"/>
          </ac:spMkLst>
        </pc:spChg>
        <pc:spChg chg="mod">
          <ac:chgData name="Tidjani, Falaq" userId="e4edafe0-527c-4354-b6fd-4b64d6e7d759" providerId="ADAL" clId="{85FB7D12-1813-429E-8EA6-474C440F3BF1}" dt="2024-09-01T22:51:40.033" v="2730" actId="790"/>
          <ac:spMkLst>
            <pc:docMk/>
            <pc:sldMk cId="2566016883" sldId="332"/>
            <ac:spMk id="3" creationId="{EE2D5B31-1F42-8444-F8E3-FE8706674FA2}"/>
          </ac:spMkLst>
        </pc:spChg>
        <pc:spChg chg="add mod">
          <ac:chgData name="Tidjani, Falaq" userId="e4edafe0-527c-4354-b6fd-4b64d6e7d759" providerId="ADAL" clId="{85FB7D12-1813-429E-8EA6-474C440F3BF1}" dt="2024-09-01T23:44:27.523" v="4748"/>
          <ac:spMkLst>
            <pc:docMk/>
            <pc:sldMk cId="2566016883" sldId="332"/>
            <ac:spMk id="4" creationId="{A6604F40-F735-84A1-304A-C89E53353E9D}"/>
          </ac:spMkLst>
        </pc:spChg>
        <pc:spChg chg="add mod">
          <ac:chgData name="Tidjani, Falaq" userId="e4edafe0-527c-4354-b6fd-4b64d6e7d759" providerId="ADAL" clId="{85FB7D12-1813-429E-8EA6-474C440F3BF1}" dt="2024-09-02T09:08:47.229" v="7613" actId="14100"/>
          <ac:spMkLst>
            <pc:docMk/>
            <pc:sldMk cId="2566016883" sldId="332"/>
            <ac:spMk id="7" creationId="{7DF9A366-75C3-D6A4-F287-8EAB054A4042}"/>
          </ac:spMkLst>
        </pc:spChg>
        <pc:spChg chg="add mod">
          <ac:chgData name="Tidjani, Falaq" userId="e4edafe0-527c-4354-b6fd-4b64d6e7d759" providerId="ADAL" clId="{85FB7D12-1813-429E-8EA6-474C440F3BF1}" dt="2024-09-02T09:08:32.661" v="7609" actId="1076"/>
          <ac:spMkLst>
            <pc:docMk/>
            <pc:sldMk cId="2566016883" sldId="332"/>
            <ac:spMk id="9" creationId="{A168C1A5-172E-B21C-D0E8-DA43B7F99B32}"/>
          </ac:spMkLst>
        </pc:spChg>
        <pc:spChg chg="add del mod">
          <ac:chgData name="Tidjani, Falaq" userId="e4edafe0-527c-4354-b6fd-4b64d6e7d759" providerId="ADAL" clId="{85FB7D12-1813-429E-8EA6-474C440F3BF1}" dt="2024-09-02T07:51:26.967" v="5291" actId="478"/>
          <ac:spMkLst>
            <pc:docMk/>
            <pc:sldMk cId="2566016883" sldId="332"/>
            <ac:spMk id="10" creationId="{95BB7726-A9D3-259D-E4B7-4062D7BC0854}"/>
          </ac:spMkLst>
        </pc:spChg>
        <pc:spChg chg="add mod">
          <ac:chgData name="Tidjani, Falaq" userId="e4edafe0-527c-4354-b6fd-4b64d6e7d759" providerId="ADAL" clId="{85FB7D12-1813-429E-8EA6-474C440F3BF1}" dt="2024-09-02T09:07:44.979" v="7603" actId="255"/>
          <ac:spMkLst>
            <pc:docMk/>
            <pc:sldMk cId="2566016883" sldId="332"/>
            <ac:spMk id="12" creationId="{CBDECF67-770D-7264-7FFE-6B417655BFDB}"/>
          </ac:spMkLst>
        </pc:spChg>
        <pc:spChg chg="add mod">
          <ac:chgData name="Tidjani, Falaq" userId="e4edafe0-527c-4354-b6fd-4b64d6e7d759" providerId="ADAL" clId="{85FB7D12-1813-429E-8EA6-474C440F3BF1}" dt="2024-09-02T09:02:24.960" v="7511"/>
          <ac:spMkLst>
            <pc:docMk/>
            <pc:sldMk cId="2566016883" sldId="332"/>
            <ac:spMk id="13" creationId="{44115192-E074-FF5F-9C6A-9212C6081005}"/>
          </ac:spMkLst>
        </pc:spChg>
        <pc:spChg chg="add mod">
          <ac:chgData name="Tidjani, Falaq" userId="e4edafe0-527c-4354-b6fd-4b64d6e7d759" providerId="ADAL" clId="{85FB7D12-1813-429E-8EA6-474C440F3BF1}" dt="2024-09-02T09:02:24.960" v="7511"/>
          <ac:spMkLst>
            <pc:docMk/>
            <pc:sldMk cId="2566016883" sldId="332"/>
            <ac:spMk id="14" creationId="{94DEF673-9AA3-A558-7F5D-FE00EF6539EB}"/>
          </ac:spMkLst>
        </pc:spChg>
        <pc:picChg chg="add mod">
          <ac:chgData name="Tidjani, Falaq" userId="e4edafe0-527c-4354-b6fd-4b64d6e7d759" providerId="ADAL" clId="{85FB7D12-1813-429E-8EA6-474C440F3BF1}" dt="2024-09-01T23:44:27.523" v="4748"/>
          <ac:picMkLst>
            <pc:docMk/>
            <pc:sldMk cId="2566016883" sldId="332"/>
            <ac:picMk id="5" creationId="{BC34A578-6C55-2186-D541-EA7B4A2CC408}"/>
          </ac:picMkLst>
        </pc:picChg>
        <pc:picChg chg="add mod">
          <ac:chgData name="Tidjani, Falaq" userId="e4edafe0-527c-4354-b6fd-4b64d6e7d759" providerId="ADAL" clId="{85FB7D12-1813-429E-8EA6-474C440F3BF1}" dt="2024-09-02T09:08:42.395" v="7611" actId="14100"/>
          <ac:picMkLst>
            <pc:docMk/>
            <pc:sldMk cId="2566016883" sldId="332"/>
            <ac:picMk id="6" creationId="{61F079BD-13AE-D077-8989-E139B1AF2A10}"/>
          </ac:picMkLst>
        </pc:picChg>
        <pc:picChg chg="add mod">
          <ac:chgData name="Tidjani, Falaq" userId="e4edafe0-527c-4354-b6fd-4b64d6e7d759" providerId="ADAL" clId="{85FB7D12-1813-429E-8EA6-474C440F3BF1}" dt="2024-09-02T09:02:24.960" v="7511"/>
          <ac:picMkLst>
            <pc:docMk/>
            <pc:sldMk cId="2566016883" sldId="332"/>
            <ac:picMk id="15" creationId="{1E6BCA51-998D-9B00-523C-58FF2ECD0560}"/>
          </ac:picMkLst>
        </pc:picChg>
        <pc:picChg chg="add mod">
          <ac:chgData name="Tidjani, Falaq" userId="e4edafe0-527c-4354-b6fd-4b64d6e7d759" providerId="ADAL" clId="{85FB7D12-1813-429E-8EA6-474C440F3BF1}" dt="2024-09-02T09:02:24.960" v="7511"/>
          <ac:picMkLst>
            <pc:docMk/>
            <pc:sldMk cId="2566016883" sldId="332"/>
            <ac:picMk id="16" creationId="{2B3647AA-5BF2-A4CD-4A72-D07B9D948198}"/>
          </ac:picMkLst>
        </pc:picChg>
        <pc:picChg chg="add mod">
          <ac:chgData name="Tidjani, Falaq" userId="e4edafe0-527c-4354-b6fd-4b64d6e7d759" providerId="ADAL" clId="{85FB7D12-1813-429E-8EA6-474C440F3BF1}" dt="2024-09-02T09:02:24.960" v="7511"/>
          <ac:picMkLst>
            <pc:docMk/>
            <pc:sldMk cId="2566016883" sldId="332"/>
            <ac:picMk id="17" creationId="{40EF084F-D346-6A61-3290-BCDFCAC52FAD}"/>
          </ac:picMkLst>
        </pc:picChg>
        <pc:picChg chg="add mod">
          <ac:chgData name="Tidjani, Falaq" userId="e4edafe0-527c-4354-b6fd-4b64d6e7d759" providerId="ADAL" clId="{85FB7D12-1813-429E-8EA6-474C440F3BF1}" dt="2024-09-02T09:02:24.960" v="7511"/>
          <ac:picMkLst>
            <pc:docMk/>
            <pc:sldMk cId="2566016883" sldId="332"/>
            <ac:picMk id="18" creationId="{94382898-29AB-82AA-98D0-8CFA183F4313}"/>
          </ac:picMkLst>
        </pc:picChg>
        <pc:picChg chg="add mod">
          <ac:chgData name="Tidjani, Falaq" userId="e4edafe0-527c-4354-b6fd-4b64d6e7d759" providerId="ADAL" clId="{85FB7D12-1813-429E-8EA6-474C440F3BF1}" dt="2024-09-02T09:02:24.960" v="7511"/>
          <ac:picMkLst>
            <pc:docMk/>
            <pc:sldMk cId="2566016883" sldId="332"/>
            <ac:picMk id="19" creationId="{DF9B49B6-FFD4-A29F-0319-D3603B3518D8}"/>
          </ac:picMkLst>
        </pc:picChg>
        <pc:picChg chg="add mod">
          <ac:chgData name="Tidjani, Falaq" userId="e4edafe0-527c-4354-b6fd-4b64d6e7d759" providerId="ADAL" clId="{85FB7D12-1813-429E-8EA6-474C440F3BF1}" dt="2024-09-02T09:02:24.960" v="7511"/>
          <ac:picMkLst>
            <pc:docMk/>
            <pc:sldMk cId="2566016883" sldId="332"/>
            <ac:picMk id="20" creationId="{C41E1202-0238-8386-7FF9-F22475025370}"/>
          </ac:picMkLst>
        </pc:picChg>
        <pc:picChg chg="add mod">
          <ac:chgData name="Tidjani, Falaq" userId="e4edafe0-527c-4354-b6fd-4b64d6e7d759" providerId="ADAL" clId="{85FB7D12-1813-429E-8EA6-474C440F3BF1}" dt="2024-09-02T09:02:24.960" v="7511"/>
          <ac:picMkLst>
            <pc:docMk/>
            <pc:sldMk cId="2566016883" sldId="332"/>
            <ac:picMk id="21" creationId="{9A985474-F457-427F-E890-597CED3C044B}"/>
          </ac:picMkLst>
        </pc:picChg>
      </pc:sldChg>
      <pc:sldChg chg="addSp delSp modSp add mod">
        <pc:chgData name="Tidjani, Falaq" userId="e4edafe0-527c-4354-b6fd-4b64d6e7d759" providerId="ADAL" clId="{85FB7D12-1813-429E-8EA6-474C440F3BF1}" dt="2024-09-02T09:09:52.164" v="7617" actId="14734"/>
        <pc:sldMkLst>
          <pc:docMk/>
          <pc:sldMk cId="3168138534" sldId="333"/>
        </pc:sldMkLst>
        <pc:spChg chg="del mod">
          <ac:chgData name="Tidjani, Falaq" userId="e4edafe0-527c-4354-b6fd-4b64d6e7d759" providerId="ADAL" clId="{85FB7D12-1813-429E-8EA6-474C440F3BF1}" dt="2024-09-01T22:22:35.423" v="1977" actId="3680"/>
          <ac:spMkLst>
            <pc:docMk/>
            <pc:sldMk cId="3168138534" sldId="333"/>
            <ac:spMk id="2" creationId="{59621E11-0511-C349-979D-70FDED516E34}"/>
          </ac:spMkLst>
        </pc:spChg>
        <pc:spChg chg="add mod">
          <ac:chgData name="Tidjani, Falaq" userId="e4edafe0-527c-4354-b6fd-4b64d6e7d759" providerId="ADAL" clId="{85FB7D12-1813-429E-8EA6-474C440F3BF1}" dt="2024-09-02T09:07:32.459" v="7602" actId="1036"/>
          <ac:spMkLst>
            <pc:docMk/>
            <pc:sldMk cId="3168138534" sldId="333"/>
            <ac:spMk id="2" creationId="{B6D4A9F7-901E-BE6D-95E6-71433891C6C8}"/>
          </ac:spMkLst>
        </pc:spChg>
        <pc:spChg chg="mod">
          <ac:chgData name="Tidjani, Falaq" userId="e4edafe0-527c-4354-b6fd-4b64d6e7d759" providerId="ADAL" clId="{85FB7D12-1813-429E-8EA6-474C440F3BF1}" dt="2024-09-01T20:34:46.145" v="666" actId="790"/>
          <ac:spMkLst>
            <pc:docMk/>
            <pc:sldMk cId="3168138534" sldId="333"/>
            <ac:spMk id="3" creationId="{EE2D5B31-1F42-8444-F8E3-FE8706674FA2}"/>
          </ac:spMkLst>
        </pc:spChg>
        <pc:spChg chg="add mod">
          <ac:chgData name="Tidjani, Falaq" userId="e4edafe0-527c-4354-b6fd-4b64d6e7d759" providerId="ADAL" clId="{85FB7D12-1813-429E-8EA6-474C440F3BF1}" dt="2024-09-02T09:02:22.337" v="7510"/>
          <ac:spMkLst>
            <pc:docMk/>
            <pc:sldMk cId="3168138534" sldId="333"/>
            <ac:spMk id="4" creationId="{CB9615B9-1092-07F9-F059-32F18AC7BD69}"/>
          </ac:spMkLst>
        </pc:spChg>
        <pc:spChg chg="add mod">
          <ac:chgData name="Tidjani, Falaq" userId="e4edafe0-527c-4354-b6fd-4b64d6e7d759" providerId="ADAL" clId="{85FB7D12-1813-429E-8EA6-474C440F3BF1}" dt="2024-09-02T09:07:32.459" v="7602" actId="1036"/>
          <ac:spMkLst>
            <pc:docMk/>
            <pc:sldMk cId="3168138534" sldId="333"/>
            <ac:spMk id="5" creationId="{A5D63D14-7AA1-506E-DF61-4A56AD1835BA}"/>
          </ac:spMkLst>
        </pc:spChg>
        <pc:spChg chg="add mod">
          <ac:chgData name="Tidjani, Falaq" userId="e4edafe0-527c-4354-b6fd-4b64d6e7d759" providerId="ADAL" clId="{85FB7D12-1813-429E-8EA6-474C440F3BF1}" dt="2024-09-02T09:07:32.459" v="7602" actId="1036"/>
          <ac:spMkLst>
            <pc:docMk/>
            <pc:sldMk cId="3168138534" sldId="333"/>
            <ac:spMk id="6" creationId="{B2A7B22A-02C1-88BC-08EF-EA86E3F19D8D}"/>
          </ac:spMkLst>
        </pc:spChg>
        <pc:spChg chg="add mod">
          <ac:chgData name="Tidjani, Falaq" userId="e4edafe0-527c-4354-b6fd-4b64d6e7d759" providerId="ADAL" clId="{85FB7D12-1813-429E-8EA6-474C440F3BF1}" dt="2024-09-02T09:07:32.459" v="7602" actId="1036"/>
          <ac:spMkLst>
            <pc:docMk/>
            <pc:sldMk cId="3168138534" sldId="333"/>
            <ac:spMk id="7" creationId="{58C859FA-3442-B30C-BAE5-7C9E641AEA83}"/>
          </ac:spMkLst>
        </pc:spChg>
        <pc:spChg chg="add mod">
          <ac:chgData name="Tidjani, Falaq" userId="e4edafe0-527c-4354-b6fd-4b64d6e7d759" providerId="ADAL" clId="{85FB7D12-1813-429E-8EA6-474C440F3BF1}" dt="2024-09-02T09:07:32.459" v="7602" actId="1036"/>
          <ac:spMkLst>
            <pc:docMk/>
            <pc:sldMk cId="3168138534" sldId="333"/>
            <ac:spMk id="8" creationId="{651B9636-7FA8-5094-D802-5A3CD27E0681}"/>
          </ac:spMkLst>
        </pc:spChg>
        <pc:spChg chg="add mod">
          <ac:chgData name="Tidjani, Falaq" userId="e4edafe0-527c-4354-b6fd-4b64d6e7d759" providerId="ADAL" clId="{85FB7D12-1813-429E-8EA6-474C440F3BF1}" dt="2024-09-02T09:07:32.459" v="7602" actId="1036"/>
          <ac:spMkLst>
            <pc:docMk/>
            <pc:sldMk cId="3168138534" sldId="333"/>
            <ac:spMk id="10" creationId="{B396F1BF-C375-98F6-2956-16D2DD0771AE}"/>
          </ac:spMkLst>
        </pc:spChg>
        <pc:spChg chg="add mod">
          <ac:chgData name="Tidjani, Falaq" userId="e4edafe0-527c-4354-b6fd-4b64d6e7d759" providerId="ADAL" clId="{85FB7D12-1813-429E-8EA6-474C440F3BF1}" dt="2024-09-02T09:02:22.337" v="7510"/>
          <ac:spMkLst>
            <pc:docMk/>
            <pc:sldMk cId="3168138534" sldId="333"/>
            <ac:spMk id="12" creationId="{5F0C6F75-371A-917C-FD86-868B10C91F75}"/>
          </ac:spMkLst>
        </pc:spChg>
        <pc:spChg chg="add del mod">
          <ac:chgData name="Tidjani, Falaq" userId="e4edafe0-527c-4354-b6fd-4b64d6e7d759" providerId="ADAL" clId="{85FB7D12-1813-429E-8EA6-474C440F3BF1}" dt="2024-09-01T23:21:54.278" v="3697" actId="478"/>
          <ac:spMkLst>
            <pc:docMk/>
            <pc:sldMk cId="3168138534" sldId="333"/>
            <ac:spMk id="13" creationId="{1521A0F7-1227-D19B-7FD2-9D5EA6D8F14D}"/>
          </ac:spMkLst>
        </pc:spChg>
        <pc:graphicFrameChg chg="add del mod ord modGraphic">
          <ac:chgData name="Tidjani, Falaq" userId="e4edafe0-527c-4354-b6fd-4b64d6e7d759" providerId="ADAL" clId="{85FB7D12-1813-429E-8EA6-474C440F3BF1}" dt="2024-09-01T23:20:58.632" v="3680" actId="478"/>
          <ac:graphicFrameMkLst>
            <pc:docMk/>
            <pc:sldMk cId="3168138534" sldId="333"/>
            <ac:graphicFrameMk id="4" creationId="{23B25A4B-3E02-23B1-D520-9704A84F821B}"/>
          </ac:graphicFrameMkLst>
        </pc:graphicFrameChg>
        <pc:graphicFrameChg chg="add mod modGraphic">
          <ac:chgData name="Tidjani, Falaq" userId="e4edafe0-527c-4354-b6fd-4b64d6e7d759" providerId="ADAL" clId="{85FB7D12-1813-429E-8EA6-474C440F3BF1}" dt="2024-09-02T09:09:52.164" v="7617" actId="14734"/>
          <ac:graphicFrameMkLst>
            <pc:docMk/>
            <pc:sldMk cId="3168138534" sldId="333"/>
            <ac:graphicFrameMk id="9" creationId="{1C469E91-EA01-0BBB-14F6-97537C687AF1}"/>
          </ac:graphicFrameMkLst>
        </pc:graphicFrameChg>
        <pc:graphicFrameChg chg="add mod modGraphic">
          <ac:chgData name="Tidjani, Falaq" userId="e4edafe0-527c-4354-b6fd-4b64d6e7d759" providerId="ADAL" clId="{85FB7D12-1813-429E-8EA6-474C440F3BF1}" dt="2024-09-02T09:02:02.433" v="7509" actId="6549"/>
          <ac:graphicFrameMkLst>
            <pc:docMk/>
            <pc:sldMk cId="3168138534" sldId="333"/>
            <ac:graphicFrameMk id="11" creationId="{3316A348-30CC-0745-9178-E39B4367AA49}"/>
          </ac:graphicFrameMkLst>
        </pc:graphicFrameChg>
        <pc:picChg chg="add mod">
          <ac:chgData name="Tidjani, Falaq" userId="e4edafe0-527c-4354-b6fd-4b64d6e7d759" providerId="ADAL" clId="{85FB7D12-1813-429E-8EA6-474C440F3BF1}" dt="2024-09-02T09:02:22.337" v="7510"/>
          <ac:picMkLst>
            <pc:docMk/>
            <pc:sldMk cId="3168138534" sldId="333"/>
            <ac:picMk id="13" creationId="{6421E4CD-6C40-0509-E381-E4A185D74B3F}"/>
          </ac:picMkLst>
        </pc:picChg>
        <pc:picChg chg="add mod">
          <ac:chgData name="Tidjani, Falaq" userId="e4edafe0-527c-4354-b6fd-4b64d6e7d759" providerId="ADAL" clId="{85FB7D12-1813-429E-8EA6-474C440F3BF1}" dt="2024-09-02T09:02:22.337" v="7510"/>
          <ac:picMkLst>
            <pc:docMk/>
            <pc:sldMk cId="3168138534" sldId="333"/>
            <ac:picMk id="14" creationId="{97C62386-7B7E-B62C-86B4-F2897FEE5CA1}"/>
          </ac:picMkLst>
        </pc:picChg>
        <pc:picChg chg="add mod">
          <ac:chgData name="Tidjani, Falaq" userId="e4edafe0-527c-4354-b6fd-4b64d6e7d759" providerId="ADAL" clId="{85FB7D12-1813-429E-8EA6-474C440F3BF1}" dt="2024-09-02T09:02:22.337" v="7510"/>
          <ac:picMkLst>
            <pc:docMk/>
            <pc:sldMk cId="3168138534" sldId="333"/>
            <ac:picMk id="15" creationId="{5DEAF1BC-C656-E0C5-7121-A90197AA4A48}"/>
          </ac:picMkLst>
        </pc:picChg>
        <pc:picChg chg="add mod">
          <ac:chgData name="Tidjani, Falaq" userId="e4edafe0-527c-4354-b6fd-4b64d6e7d759" providerId="ADAL" clId="{85FB7D12-1813-429E-8EA6-474C440F3BF1}" dt="2024-09-02T09:02:22.337" v="7510"/>
          <ac:picMkLst>
            <pc:docMk/>
            <pc:sldMk cId="3168138534" sldId="333"/>
            <ac:picMk id="16" creationId="{E431DD86-D415-4C75-7B24-B33EEFF4EB30}"/>
          </ac:picMkLst>
        </pc:picChg>
        <pc:picChg chg="add mod">
          <ac:chgData name="Tidjani, Falaq" userId="e4edafe0-527c-4354-b6fd-4b64d6e7d759" providerId="ADAL" clId="{85FB7D12-1813-429E-8EA6-474C440F3BF1}" dt="2024-09-02T09:02:22.337" v="7510"/>
          <ac:picMkLst>
            <pc:docMk/>
            <pc:sldMk cId="3168138534" sldId="333"/>
            <ac:picMk id="17" creationId="{D31071E4-5E07-AA0D-2322-BAC934C565E7}"/>
          </ac:picMkLst>
        </pc:picChg>
        <pc:picChg chg="add mod">
          <ac:chgData name="Tidjani, Falaq" userId="e4edafe0-527c-4354-b6fd-4b64d6e7d759" providerId="ADAL" clId="{85FB7D12-1813-429E-8EA6-474C440F3BF1}" dt="2024-09-02T09:02:22.337" v="7510"/>
          <ac:picMkLst>
            <pc:docMk/>
            <pc:sldMk cId="3168138534" sldId="333"/>
            <ac:picMk id="18" creationId="{3760DE0B-1DB2-F4E0-2727-E27C5A1936CB}"/>
          </ac:picMkLst>
        </pc:picChg>
        <pc:picChg chg="add mod">
          <ac:chgData name="Tidjani, Falaq" userId="e4edafe0-527c-4354-b6fd-4b64d6e7d759" providerId="ADAL" clId="{85FB7D12-1813-429E-8EA6-474C440F3BF1}" dt="2024-09-02T09:02:22.337" v="7510"/>
          <ac:picMkLst>
            <pc:docMk/>
            <pc:sldMk cId="3168138534" sldId="333"/>
            <ac:picMk id="19" creationId="{E2F8F5C4-103A-1F04-CAF2-D8E7E0567E4F}"/>
          </ac:picMkLst>
        </pc:picChg>
      </pc:sldChg>
      <pc:sldChg chg="addSp delSp modSp add mod">
        <pc:chgData name="Tidjani, Falaq" userId="e4edafe0-527c-4354-b6fd-4b64d6e7d759" providerId="ADAL" clId="{85FB7D12-1813-429E-8EA6-474C440F3BF1}" dt="2024-09-02T07:49:05.517" v="5274" actId="14100"/>
        <pc:sldMkLst>
          <pc:docMk/>
          <pc:sldMk cId="717895565" sldId="334"/>
        </pc:sldMkLst>
        <pc:spChg chg="del mod">
          <ac:chgData name="Tidjani, Falaq" userId="e4edafe0-527c-4354-b6fd-4b64d6e7d759" providerId="ADAL" clId="{85FB7D12-1813-429E-8EA6-474C440F3BF1}" dt="2024-09-01T20:35:28.323" v="668" actId="478"/>
          <ac:spMkLst>
            <pc:docMk/>
            <pc:sldMk cId="717895565" sldId="334"/>
            <ac:spMk id="2" creationId="{59621E11-0511-C349-979D-70FDED516E34}"/>
          </ac:spMkLst>
        </pc:spChg>
        <pc:spChg chg="mod">
          <ac:chgData name="Tidjani, Falaq" userId="e4edafe0-527c-4354-b6fd-4b64d6e7d759" providerId="ADAL" clId="{85FB7D12-1813-429E-8EA6-474C440F3BF1}" dt="2024-09-01T20:35:25.916" v="667" actId="790"/>
          <ac:spMkLst>
            <pc:docMk/>
            <pc:sldMk cId="717895565" sldId="334"/>
            <ac:spMk id="3" creationId="{EE2D5B31-1F42-8444-F8E3-FE8706674FA2}"/>
          </ac:spMkLst>
        </pc:spChg>
        <pc:spChg chg="add mod">
          <ac:chgData name="Tidjani, Falaq" userId="e4edafe0-527c-4354-b6fd-4b64d6e7d759" providerId="ADAL" clId="{85FB7D12-1813-429E-8EA6-474C440F3BF1}" dt="2024-09-01T23:14:02.823" v="3540" actId="1076"/>
          <ac:spMkLst>
            <pc:docMk/>
            <pc:sldMk cId="717895565" sldId="334"/>
            <ac:spMk id="4" creationId="{24C89874-EAA8-14C0-769A-B80FCE706323}"/>
          </ac:spMkLst>
        </pc:spChg>
        <pc:spChg chg="add del mod">
          <ac:chgData name="Tidjani, Falaq" userId="e4edafe0-527c-4354-b6fd-4b64d6e7d759" providerId="ADAL" clId="{85FB7D12-1813-429E-8EA6-474C440F3BF1}" dt="2024-09-01T20:35:29.586" v="669" actId="478"/>
          <ac:spMkLst>
            <pc:docMk/>
            <pc:sldMk cId="717895565" sldId="334"/>
            <ac:spMk id="5" creationId="{70698959-79F8-520A-4A5C-AE394E501405}"/>
          </ac:spMkLst>
        </pc:spChg>
        <pc:spChg chg="add mod">
          <ac:chgData name="Tidjani, Falaq" userId="e4edafe0-527c-4354-b6fd-4b64d6e7d759" providerId="ADAL" clId="{85FB7D12-1813-429E-8EA6-474C440F3BF1}" dt="2024-09-01T23:14:02.823" v="3540" actId="1076"/>
          <ac:spMkLst>
            <pc:docMk/>
            <pc:sldMk cId="717895565" sldId="334"/>
            <ac:spMk id="5" creationId="{A4FB0C04-D263-15CA-A975-F93FD2A29BEA}"/>
          </ac:spMkLst>
        </pc:spChg>
        <pc:spChg chg="add mod ord">
          <ac:chgData name="Tidjani, Falaq" userId="e4edafe0-527c-4354-b6fd-4b64d6e7d759" providerId="ADAL" clId="{85FB7D12-1813-429E-8EA6-474C440F3BF1}" dt="2024-09-01T23:14:02.823" v="3540" actId="1076"/>
          <ac:spMkLst>
            <pc:docMk/>
            <pc:sldMk cId="717895565" sldId="334"/>
            <ac:spMk id="6" creationId="{C2AF18A8-4F3E-1432-8D59-3825A151F1FB}"/>
          </ac:spMkLst>
        </pc:spChg>
        <pc:spChg chg="add mod">
          <ac:chgData name="Tidjani, Falaq" userId="e4edafe0-527c-4354-b6fd-4b64d6e7d759" providerId="ADAL" clId="{85FB7D12-1813-429E-8EA6-474C440F3BF1}" dt="2024-09-01T23:14:02.823" v="3540" actId="1076"/>
          <ac:spMkLst>
            <pc:docMk/>
            <pc:sldMk cId="717895565" sldId="334"/>
            <ac:spMk id="7" creationId="{81144AB0-877A-C052-E253-C892323FBFA3}"/>
          </ac:spMkLst>
        </pc:spChg>
        <pc:spChg chg="add mod">
          <ac:chgData name="Tidjani, Falaq" userId="e4edafe0-527c-4354-b6fd-4b64d6e7d759" providerId="ADAL" clId="{85FB7D12-1813-429E-8EA6-474C440F3BF1}" dt="2024-09-01T20:36:52.376" v="697"/>
          <ac:spMkLst>
            <pc:docMk/>
            <pc:sldMk cId="717895565" sldId="334"/>
            <ac:spMk id="8" creationId="{808863FD-B476-9757-BE73-5BF9B9CAF408}"/>
          </ac:spMkLst>
        </pc:spChg>
        <pc:spChg chg="add mod">
          <ac:chgData name="Tidjani, Falaq" userId="e4edafe0-527c-4354-b6fd-4b64d6e7d759" providerId="ADAL" clId="{85FB7D12-1813-429E-8EA6-474C440F3BF1}" dt="2024-09-01T20:36:52.376" v="697"/>
          <ac:spMkLst>
            <pc:docMk/>
            <pc:sldMk cId="717895565" sldId="334"/>
            <ac:spMk id="9" creationId="{ADB61C70-3265-25F1-7B8D-DB9C955AC5F4}"/>
          </ac:spMkLst>
        </pc:spChg>
        <pc:spChg chg="add mod ord">
          <ac:chgData name="Tidjani, Falaq" userId="e4edafe0-527c-4354-b6fd-4b64d6e7d759" providerId="ADAL" clId="{85FB7D12-1813-429E-8EA6-474C440F3BF1}" dt="2024-09-02T07:48:43.042" v="5271" actId="14100"/>
          <ac:spMkLst>
            <pc:docMk/>
            <pc:sldMk cId="717895565" sldId="334"/>
            <ac:spMk id="17" creationId="{A95DA92A-1ED4-2A4A-971D-F6176D78D360}"/>
          </ac:spMkLst>
        </pc:spChg>
        <pc:spChg chg="add mod ord">
          <ac:chgData name="Tidjani, Falaq" userId="e4edafe0-527c-4354-b6fd-4b64d6e7d759" providerId="ADAL" clId="{85FB7D12-1813-429E-8EA6-474C440F3BF1}" dt="2024-09-01T23:14:02.823" v="3540" actId="1076"/>
          <ac:spMkLst>
            <pc:docMk/>
            <pc:sldMk cId="717895565" sldId="334"/>
            <ac:spMk id="18" creationId="{B2368BDE-45D4-133A-AF65-9AADC929EB62}"/>
          </ac:spMkLst>
        </pc:spChg>
        <pc:spChg chg="add mod">
          <ac:chgData name="Tidjani, Falaq" userId="e4edafe0-527c-4354-b6fd-4b64d6e7d759" providerId="ADAL" clId="{85FB7D12-1813-429E-8EA6-474C440F3BF1}" dt="2024-09-01T23:14:02.823" v="3540" actId="1076"/>
          <ac:spMkLst>
            <pc:docMk/>
            <pc:sldMk cId="717895565" sldId="334"/>
            <ac:spMk id="19" creationId="{D24A2214-6A9B-C19B-F0DA-DC1ECCEDE8D2}"/>
          </ac:spMkLst>
        </pc:spChg>
        <pc:spChg chg="add mod">
          <ac:chgData name="Tidjani, Falaq" userId="e4edafe0-527c-4354-b6fd-4b64d6e7d759" providerId="ADAL" clId="{85FB7D12-1813-429E-8EA6-474C440F3BF1}" dt="2024-09-02T07:48:39.090" v="5270" actId="14100"/>
          <ac:spMkLst>
            <pc:docMk/>
            <pc:sldMk cId="717895565" sldId="334"/>
            <ac:spMk id="20" creationId="{EEB6B0F6-0426-FEAE-4527-CA7283B0CCDC}"/>
          </ac:spMkLst>
        </pc:spChg>
        <pc:spChg chg="add mod">
          <ac:chgData name="Tidjani, Falaq" userId="e4edafe0-527c-4354-b6fd-4b64d6e7d759" providerId="ADAL" clId="{85FB7D12-1813-429E-8EA6-474C440F3BF1}" dt="2024-09-01T23:14:02.823" v="3540" actId="1076"/>
          <ac:spMkLst>
            <pc:docMk/>
            <pc:sldMk cId="717895565" sldId="334"/>
            <ac:spMk id="21" creationId="{18C323E1-EE67-C907-1ADF-643B6E87178E}"/>
          </ac:spMkLst>
        </pc:spChg>
        <pc:spChg chg="add mod">
          <ac:chgData name="Tidjani, Falaq" userId="e4edafe0-527c-4354-b6fd-4b64d6e7d759" providerId="ADAL" clId="{85FB7D12-1813-429E-8EA6-474C440F3BF1}" dt="2024-09-02T07:48:49.415" v="5272" actId="14100"/>
          <ac:spMkLst>
            <pc:docMk/>
            <pc:sldMk cId="717895565" sldId="334"/>
            <ac:spMk id="22" creationId="{B70D3398-1979-F837-7D49-480B17D55939}"/>
          </ac:spMkLst>
        </pc:spChg>
        <pc:spChg chg="add mod">
          <ac:chgData name="Tidjani, Falaq" userId="e4edafe0-527c-4354-b6fd-4b64d6e7d759" providerId="ADAL" clId="{85FB7D12-1813-429E-8EA6-474C440F3BF1}" dt="2024-09-02T07:49:05.517" v="5274" actId="14100"/>
          <ac:spMkLst>
            <pc:docMk/>
            <pc:sldMk cId="717895565" sldId="334"/>
            <ac:spMk id="26" creationId="{998BE54E-51AE-6170-B77E-0434EA13172C}"/>
          </ac:spMkLst>
        </pc:spChg>
        <pc:spChg chg="add del mod">
          <ac:chgData name="Tidjani, Falaq" userId="e4edafe0-527c-4354-b6fd-4b64d6e7d759" providerId="ADAL" clId="{85FB7D12-1813-429E-8EA6-474C440F3BF1}" dt="2024-09-01T23:05:55.770" v="3396" actId="20577"/>
          <ac:spMkLst>
            <pc:docMk/>
            <pc:sldMk cId="717895565" sldId="334"/>
            <ac:spMk id="27" creationId="{9716F2E2-1127-F47A-FFFF-2F49E8BA3861}"/>
          </ac:spMkLst>
        </pc:spChg>
        <pc:spChg chg="add mod">
          <ac:chgData name="Tidjani, Falaq" userId="e4edafe0-527c-4354-b6fd-4b64d6e7d759" providerId="ADAL" clId="{85FB7D12-1813-429E-8EA6-474C440F3BF1}" dt="2024-09-01T23:06:05.767" v="3406" actId="6549"/>
          <ac:spMkLst>
            <pc:docMk/>
            <pc:sldMk cId="717895565" sldId="334"/>
            <ac:spMk id="28" creationId="{503C0C3E-0A12-A5C6-0341-AAB4B6D3D539}"/>
          </ac:spMkLst>
        </pc:spChg>
        <pc:spChg chg="add del mod">
          <ac:chgData name="Tidjani, Falaq" userId="e4edafe0-527c-4354-b6fd-4b64d6e7d759" providerId="ADAL" clId="{85FB7D12-1813-429E-8EA6-474C440F3BF1}" dt="2024-09-01T23:07:23.715" v="3424" actId="478"/>
          <ac:spMkLst>
            <pc:docMk/>
            <pc:sldMk cId="717895565" sldId="334"/>
            <ac:spMk id="29" creationId="{94098762-416C-A68F-599E-B7D4939BAB1F}"/>
          </ac:spMkLst>
        </pc:spChg>
        <pc:spChg chg="add mod">
          <ac:chgData name="Tidjani, Falaq" userId="e4edafe0-527c-4354-b6fd-4b64d6e7d759" providerId="ADAL" clId="{85FB7D12-1813-429E-8EA6-474C440F3BF1}" dt="2024-09-01T23:55:03.871" v="5214" actId="207"/>
          <ac:spMkLst>
            <pc:docMk/>
            <pc:sldMk cId="717895565" sldId="334"/>
            <ac:spMk id="30" creationId="{0DD92159-615E-E4C7-5C46-BC52BDBCDE5A}"/>
          </ac:spMkLst>
        </pc:spChg>
        <pc:spChg chg="add mod">
          <ac:chgData name="Tidjani, Falaq" userId="e4edafe0-527c-4354-b6fd-4b64d6e7d759" providerId="ADAL" clId="{85FB7D12-1813-429E-8EA6-474C440F3BF1}" dt="2024-09-01T23:16:23.435" v="3602" actId="1038"/>
          <ac:spMkLst>
            <pc:docMk/>
            <pc:sldMk cId="717895565" sldId="334"/>
            <ac:spMk id="31" creationId="{0E1F6705-270C-FF4B-0D01-D201E7523AF4}"/>
          </ac:spMkLst>
        </pc:spChg>
        <pc:picChg chg="add mod">
          <ac:chgData name="Tidjani, Falaq" userId="e4edafe0-527c-4354-b6fd-4b64d6e7d759" providerId="ADAL" clId="{85FB7D12-1813-429E-8EA6-474C440F3BF1}" dt="2024-09-01T23:14:02.823" v="3540" actId="1076"/>
          <ac:picMkLst>
            <pc:docMk/>
            <pc:sldMk cId="717895565" sldId="334"/>
            <ac:picMk id="2" creationId="{10B89989-608E-528C-6F71-302273391D64}"/>
          </ac:picMkLst>
        </pc:picChg>
        <pc:picChg chg="add mod">
          <ac:chgData name="Tidjani, Falaq" userId="e4edafe0-527c-4354-b6fd-4b64d6e7d759" providerId="ADAL" clId="{85FB7D12-1813-429E-8EA6-474C440F3BF1}" dt="2024-09-01T20:36:52.376" v="697"/>
          <ac:picMkLst>
            <pc:docMk/>
            <pc:sldMk cId="717895565" sldId="334"/>
            <ac:picMk id="10" creationId="{4009E22B-DF15-E02D-5D58-400275F45AAA}"/>
          </ac:picMkLst>
        </pc:picChg>
        <pc:picChg chg="add mod">
          <ac:chgData name="Tidjani, Falaq" userId="e4edafe0-527c-4354-b6fd-4b64d6e7d759" providerId="ADAL" clId="{85FB7D12-1813-429E-8EA6-474C440F3BF1}" dt="2024-09-01T20:36:52.376" v="697"/>
          <ac:picMkLst>
            <pc:docMk/>
            <pc:sldMk cId="717895565" sldId="334"/>
            <ac:picMk id="11" creationId="{23AB78C0-C864-5D8F-B195-A0398CE438FB}"/>
          </ac:picMkLst>
        </pc:picChg>
        <pc:picChg chg="add mod">
          <ac:chgData name="Tidjani, Falaq" userId="e4edafe0-527c-4354-b6fd-4b64d6e7d759" providerId="ADAL" clId="{85FB7D12-1813-429E-8EA6-474C440F3BF1}" dt="2024-09-01T20:36:52.376" v="697"/>
          <ac:picMkLst>
            <pc:docMk/>
            <pc:sldMk cId="717895565" sldId="334"/>
            <ac:picMk id="12" creationId="{3F6B7035-8CE2-564A-2F74-7E63FA5BCD6D}"/>
          </ac:picMkLst>
        </pc:picChg>
        <pc:picChg chg="add mod">
          <ac:chgData name="Tidjani, Falaq" userId="e4edafe0-527c-4354-b6fd-4b64d6e7d759" providerId="ADAL" clId="{85FB7D12-1813-429E-8EA6-474C440F3BF1}" dt="2024-09-01T20:36:52.376" v="697"/>
          <ac:picMkLst>
            <pc:docMk/>
            <pc:sldMk cId="717895565" sldId="334"/>
            <ac:picMk id="13" creationId="{58751FF4-B37E-4606-BAE9-98811AAEFD73}"/>
          </ac:picMkLst>
        </pc:picChg>
        <pc:picChg chg="add mod">
          <ac:chgData name="Tidjani, Falaq" userId="e4edafe0-527c-4354-b6fd-4b64d6e7d759" providerId="ADAL" clId="{85FB7D12-1813-429E-8EA6-474C440F3BF1}" dt="2024-09-01T20:36:52.376" v="697"/>
          <ac:picMkLst>
            <pc:docMk/>
            <pc:sldMk cId="717895565" sldId="334"/>
            <ac:picMk id="14" creationId="{B2125A2D-9255-86FD-1581-38548D57872F}"/>
          </ac:picMkLst>
        </pc:picChg>
        <pc:picChg chg="add mod">
          <ac:chgData name="Tidjani, Falaq" userId="e4edafe0-527c-4354-b6fd-4b64d6e7d759" providerId="ADAL" clId="{85FB7D12-1813-429E-8EA6-474C440F3BF1}" dt="2024-09-01T20:36:52.376" v="697"/>
          <ac:picMkLst>
            <pc:docMk/>
            <pc:sldMk cId="717895565" sldId="334"/>
            <ac:picMk id="15" creationId="{EA3B3E99-3899-212D-B0CB-14D1D16157C1}"/>
          </ac:picMkLst>
        </pc:picChg>
        <pc:picChg chg="add mod">
          <ac:chgData name="Tidjani, Falaq" userId="e4edafe0-527c-4354-b6fd-4b64d6e7d759" providerId="ADAL" clId="{85FB7D12-1813-429E-8EA6-474C440F3BF1}" dt="2024-09-01T20:36:52.376" v="697"/>
          <ac:picMkLst>
            <pc:docMk/>
            <pc:sldMk cId="717895565" sldId="334"/>
            <ac:picMk id="16" creationId="{707BB0E3-55D1-69AE-B18F-21C556B906E8}"/>
          </ac:picMkLst>
        </pc:picChg>
        <pc:picChg chg="add mod">
          <ac:chgData name="Tidjani, Falaq" userId="e4edafe0-527c-4354-b6fd-4b64d6e7d759" providerId="ADAL" clId="{85FB7D12-1813-429E-8EA6-474C440F3BF1}" dt="2024-09-01T23:02:37.966" v="3245" actId="1076"/>
          <ac:picMkLst>
            <pc:docMk/>
            <pc:sldMk cId="717895565" sldId="334"/>
            <ac:picMk id="23" creationId="{82BE8177-50D9-703C-7E99-F526076B5204}"/>
          </ac:picMkLst>
        </pc:picChg>
        <pc:picChg chg="add mod">
          <ac:chgData name="Tidjani, Falaq" userId="e4edafe0-527c-4354-b6fd-4b64d6e7d759" providerId="ADAL" clId="{85FB7D12-1813-429E-8EA6-474C440F3BF1}" dt="2024-09-01T23:02:37.966" v="3245" actId="1076"/>
          <ac:picMkLst>
            <pc:docMk/>
            <pc:sldMk cId="717895565" sldId="334"/>
            <ac:picMk id="24" creationId="{9A8783D7-4E9D-5AC6-1411-45F83975699E}"/>
          </ac:picMkLst>
        </pc:picChg>
        <pc:picChg chg="add mod">
          <ac:chgData name="Tidjani, Falaq" userId="e4edafe0-527c-4354-b6fd-4b64d6e7d759" providerId="ADAL" clId="{85FB7D12-1813-429E-8EA6-474C440F3BF1}" dt="2024-09-01T23:02:37.966" v="3245" actId="1076"/>
          <ac:picMkLst>
            <pc:docMk/>
            <pc:sldMk cId="717895565" sldId="334"/>
            <ac:picMk id="25" creationId="{B2556EDF-37D2-78C4-D192-4749701AB954}"/>
          </ac:picMkLst>
        </pc:picChg>
      </pc:sldChg>
      <pc:sldChg chg="addSp delSp modSp add mod ord">
        <pc:chgData name="Tidjani, Falaq" userId="e4edafe0-527c-4354-b6fd-4b64d6e7d759" providerId="ADAL" clId="{85FB7D12-1813-429E-8EA6-474C440F3BF1}" dt="2024-09-02T09:16:37.334" v="7723" actId="403"/>
        <pc:sldMkLst>
          <pc:docMk/>
          <pc:sldMk cId="3585226070" sldId="335"/>
        </pc:sldMkLst>
        <pc:spChg chg="mod">
          <ac:chgData name="Tidjani, Falaq" userId="e4edafe0-527c-4354-b6fd-4b64d6e7d759" providerId="ADAL" clId="{85FB7D12-1813-429E-8EA6-474C440F3BF1}" dt="2024-09-01T22:48:05.148" v="2580" actId="20577"/>
          <ac:spMkLst>
            <pc:docMk/>
            <pc:sldMk cId="3585226070" sldId="335"/>
            <ac:spMk id="3" creationId="{29C300B4-8717-BF08-32AE-C1FF6EBF2E43}"/>
          </ac:spMkLst>
        </pc:spChg>
        <pc:spChg chg="del">
          <ac:chgData name="Tidjani, Falaq" userId="e4edafe0-527c-4354-b6fd-4b64d6e7d759" providerId="ADAL" clId="{85FB7D12-1813-429E-8EA6-474C440F3BF1}" dt="2024-08-21T14:19:09.692" v="154" actId="478"/>
          <ac:spMkLst>
            <pc:docMk/>
            <pc:sldMk cId="3585226070" sldId="335"/>
            <ac:spMk id="5" creationId="{9D4FA5C3-B7A9-FF55-1DB5-A5A574A6334E}"/>
          </ac:spMkLst>
        </pc:spChg>
        <pc:spChg chg="add del mod">
          <ac:chgData name="Tidjani, Falaq" userId="e4edafe0-527c-4354-b6fd-4b64d6e7d759" providerId="ADAL" clId="{85FB7D12-1813-429E-8EA6-474C440F3BF1}" dt="2024-09-01T22:51:07.338" v="2729" actId="478"/>
          <ac:spMkLst>
            <pc:docMk/>
            <pc:sldMk cId="3585226070" sldId="335"/>
            <ac:spMk id="7" creationId="{2E1F75A5-5C37-75B2-BCDD-F75D541EFDB0}"/>
          </ac:spMkLst>
        </pc:spChg>
        <pc:graphicFrameChg chg="mod modGraphic">
          <ac:chgData name="Tidjani, Falaq" userId="e4edafe0-527c-4354-b6fd-4b64d6e7d759" providerId="ADAL" clId="{85FB7D12-1813-429E-8EA6-474C440F3BF1}" dt="2024-09-02T09:16:37.334" v="7723" actId="403"/>
          <ac:graphicFrameMkLst>
            <pc:docMk/>
            <pc:sldMk cId="3585226070" sldId="335"/>
            <ac:graphicFrameMk id="4" creationId="{BD40ABDC-E6B8-C8ED-26FF-D07E02FBD39A}"/>
          </ac:graphicFrameMkLst>
        </pc:graphicFrameChg>
      </pc:sldChg>
      <pc:sldChg chg="delSp modSp add del mod ord setBg">
        <pc:chgData name="Tidjani, Falaq" userId="e4edafe0-527c-4354-b6fd-4b64d6e7d759" providerId="ADAL" clId="{85FB7D12-1813-429E-8EA6-474C440F3BF1}" dt="2024-09-01T20:48:34.620" v="873" actId="47"/>
        <pc:sldMkLst>
          <pc:docMk/>
          <pc:sldMk cId="3161984333" sldId="336"/>
        </pc:sldMkLst>
        <pc:spChg chg="mod">
          <ac:chgData name="Tidjani, Falaq" userId="e4edafe0-527c-4354-b6fd-4b64d6e7d759" providerId="ADAL" clId="{85FB7D12-1813-429E-8EA6-474C440F3BF1}" dt="2024-09-01T20:47:21.405" v="863" actId="6549"/>
          <ac:spMkLst>
            <pc:docMk/>
            <pc:sldMk cId="3161984333" sldId="336"/>
            <ac:spMk id="2" creationId="{47A26CF6-E0F8-A95C-50B5-D165C25D7FA7}"/>
          </ac:spMkLst>
        </pc:spChg>
        <pc:spChg chg="del">
          <ac:chgData name="Tidjani, Falaq" userId="e4edafe0-527c-4354-b6fd-4b64d6e7d759" providerId="ADAL" clId="{85FB7D12-1813-429E-8EA6-474C440F3BF1}" dt="2024-08-21T14:31:34.569" v="370" actId="478"/>
          <ac:spMkLst>
            <pc:docMk/>
            <pc:sldMk cId="3161984333" sldId="336"/>
            <ac:spMk id="5" creationId="{1B4AC17E-2488-DC97-2ED9-62AC951C7552}"/>
          </ac:spMkLst>
        </pc:spChg>
        <pc:spChg chg="mod">
          <ac:chgData name="Tidjani, Falaq" userId="e4edafe0-527c-4354-b6fd-4b64d6e7d759" providerId="ADAL" clId="{85FB7D12-1813-429E-8EA6-474C440F3BF1}" dt="2024-09-01T20:47:19.168" v="862"/>
          <ac:spMkLst>
            <pc:docMk/>
            <pc:sldMk cId="3161984333" sldId="336"/>
            <ac:spMk id="17" creationId="{804E84BA-5190-A594-7FC9-B2D867DB47C7}"/>
          </ac:spMkLst>
        </pc:spChg>
        <pc:graphicFrameChg chg="mod modGraphic">
          <ac:chgData name="Tidjani, Falaq" userId="e4edafe0-527c-4354-b6fd-4b64d6e7d759" providerId="ADAL" clId="{85FB7D12-1813-429E-8EA6-474C440F3BF1}" dt="2024-09-01T20:47:44.505" v="866" actId="14100"/>
          <ac:graphicFrameMkLst>
            <pc:docMk/>
            <pc:sldMk cId="3161984333" sldId="336"/>
            <ac:graphicFrameMk id="24" creationId="{96EE4E86-EBF0-9296-701F-D429C9E1A60F}"/>
          </ac:graphicFrameMkLst>
        </pc:graphicFrameChg>
      </pc:sldChg>
      <pc:sldChg chg="addSp delSp modSp add mod">
        <pc:chgData name="Tidjani, Falaq" userId="e4edafe0-527c-4354-b6fd-4b64d6e7d759" providerId="ADAL" clId="{85FB7D12-1813-429E-8EA6-474C440F3BF1}" dt="2024-09-01T22:20:28.276" v="1908" actId="1076"/>
        <pc:sldMkLst>
          <pc:docMk/>
          <pc:sldMk cId="1753160541" sldId="337"/>
        </pc:sldMkLst>
        <pc:spChg chg="mod">
          <ac:chgData name="Tidjani, Falaq" userId="e4edafe0-527c-4354-b6fd-4b64d6e7d759" providerId="ADAL" clId="{85FB7D12-1813-429E-8EA6-474C440F3BF1}" dt="2024-09-01T20:47:06.037" v="860" actId="6549"/>
          <ac:spMkLst>
            <pc:docMk/>
            <pc:sldMk cId="1753160541" sldId="337"/>
            <ac:spMk id="2" creationId="{47A26CF6-E0F8-A95C-50B5-D165C25D7FA7}"/>
          </ac:spMkLst>
        </pc:spChg>
        <pc:spChg chg="del">
          <ac:chgData name="Tidjani, Falaq" userId="e4edafe0-527c-4354-b6fd-4b64d6e7d759" providerId="ADAL" clId="{85FB7D12-1813-429E-8EA6-474C440F3BF1}" dt="2024-09-01T22:17:52.967" v="1815" actId="478"/>
          <ac:spMkLst>
            <pc:docMk/>
            <pc:sldMk cId="1753160541" sldId="337"/>
            <ac:spMk id="5" creationId="{1B4AC17E-2488-DC97-2ED9-62AC951C7552}"/>
          </ac:spMkLst>
        </pc:spChg>
        <pc:spChg chg="del">
          <ac:chgData name="Tidjani, Falaq" userId="e4edafe0-527c-4354-b6fd-4b64d6e7d759" providerId="ADAL" clId="{85FB7D12-1813-429E-8EA6-474C440F3BF1}" dt="2024-09-01T20:48:23.041" v="871" actId="21"/>
          <ac:spMkLst>
            <pc:docMk/>
            <pc:sldMk cId="1753160541" sldId="337"/>
            <ac:spMk id="14" creationId="{101CD056-A7C5-7496-8EFD-94D27CF3A951}"/>
          </ac:spMkLst>
        </pc:spChg>
        <pc:spChg chg="mod">
          <ac:chgData name="Tidjani, Falaq" userId="e4edafe0-527c-4354-b6fd-4b64d6e7d759" providerId="ADAL" clId="{85FB7D12-1813-429E-8EA6-474C440F3BF1}" dt="2024-09-01T20:47:12.799" v="861" actId="207"/>
          <ac:spMkLst>
            <pc:docMk/>
            <pc:sldMk cId="1753160541" sldId="337"/>
            <ac:spMk id="17" creationId="{804E84BA-5190-A594-7FC9-B2D867DB47C7}"/>
          </ac:spMkLst>
        </pc:spChg>
        <pc:spChg chg="add mod">
          <ac:chgData name="Tidjani, Falaq" userId="e4edafe0-527c-4354-b6fd-4b64d6e7d759" providerId="ADAL" clId="{85FB7D12-1813-429E-8EA6-474C440F3BF1}" dt="2024-09-01T22:20:28.276" v="1908" actId="1076"/>
          <ac:spMkLst>
            <pc:docMk/>
            <pc:sldMk cId="1753160541" sldId="337"/>
            <ac:spMk id="21" creationId="{C3A45906-A841-ED93-5162-B63D17BDA60D}"/>
          </ac:spMkLst>
        </pc:spChg>
        <pc:graphicFrameChg chg="add del mod modGraphic">
          <ac:chgData name="Tidjani, Falaq" userId="e4edafe0-527c-4354-b6fd-4b64d6e7d759" providerId="ADAL" clId="{85FB7D12-1813-429E-8EA6-474C440F3BF1}" dt="2024-09-01T22:14:03.735" v="1714" actId="478"/>
          <ac:graphicFrameMkLst>
            <pc:docMk/>
            <pc:sldMk cId="1753160541" sldId="337"/>
            <ac:graphicFrameMk id="19" creationId="{F13A9361-A495-02C2-E8C9-812141AA4156}"/>
          </ac:graphicFrameMkLst>
        </pc:graphicFrameChg>
        <pc:graphicFrameChg chg="mod modGraphic">
          <ac:chgData name="Tidjani, Falaq" userId="e4edafe0-527c-4354-b6fd-4b64d6e7d759" providerId="ADAL" clId="{85FB7D12-1813-429E-8EA6-474C440F3BF1}" dt="2024-09-01T22:08:26.371" v="1700" actId="14734"/>
          <ac:graphicFrameMkLst>
            <pc:docMk/>
            <pc:sldMk cId="1753160541" sldId="337"/>
            <ac:graphicFrameMk id="24" creationId="{96EE4E86-EBF0-9296-701F-D429C9E1A60F}"/>
          </ac:graphicFrameMkLst>
        </pc:graphicFrameChg>
        <pc:picChg chg="add del mod">
          <ac:chgData name="Tidjani, Falaq" userId="e4edafe0-527c-4354-b6fd-4b64d6e7d759" providerId="ADAL" clId="{85FB7D12-1813-429E-8EA6-474C440F3BF1}" dt="2024-09-01T22:14:37.614" v="1721" actId="478"/>
          <ac:picMkLst>
            <pc:docMk/>
            <pc:sldMk cId="1753160541" sldId="337"/>
            <ac:picMk id="14" creationId="{046AB00B-21BA-7E60-3BFE-CED70DD2424A}"/>
          </ac:picMkLst>
        </pc:picChg>
        <pc:picChg chg="mod">
          <ac:chgData name="Tidjani, Falaq" userId="e4edafe0-527c-4354-b6fd-4b64d6e7d759" providerId="ADAL" clId="{85FB7D12-1813-429E-8EA6-474C440F3BF1}" dt="2024-09-01T22:08:23.047" v="1699" actId="1037"/>
          <ac:picMkLst>
            <pc:docMk/>
            <pc:sldMk cId="1753160541" sldId="337"/>
            <ac:picMk id="18" creationId="{4F430BA3-7654-5BDE-3A9F-40285AEFEA1E}"/>
          </ac:picMkLst>
        </pc:picChg>
        <pc:picChg chg="add mod">
          <ac:chgData name="Tidjani, Falaq" userId="e4edafe0-527c-4354-b6fd-4b64d6e7d759" providerId="ADAL" clId="{85FB7D12-1813-429E-8EA6-474C440F3BF1}" dt="2024-09-01T22:14:47.662" v="1724" actId="14100"/>
          <ac:picMkLst>
            <pc:docMk/>
            <pc:sldMk cId="1753160541" sldId="337"/>
            <ac:picMk id="20" creationId="{CDC20017-2172-639E-FE02-6B2C97CC97F0}"/>
          </ac:picMkLst>
        </pc:picChg>
        <pc:picChg chg="del">
          <ac:chgData name="Tidjani, Falaq" userId="e4edafe0-527c-4354-b6fd-4b64d6e7d759" providerId="ADAL" clId="{85FB7D12-1813-429E-8EA6-474C440F3BF1}" dt="2024-09-01T22:13:17.278" v="1709" actId="478"/>
          <ac:picMkLst>
            <pc:docMk/>
            <pc:sldMk cId="1753160541" sldId="337"/>
            <ac:picMk id="31" creationId="{FC21A3C4-9965-FD52-9298-BBFC7DF56A6E}"/>
          </ac:picMkLst>
        </pc:picChg>
      </pc:sldChg>
      <pc:sldChg chg="addSp delSp modSp add mod ord">
        <pc:chgData name="Tidjani, Falaq" userId="e4edafe0-527c-4354-b6fd-4b64d6e7d759" providerId="ADAL" clId="{85FB7D12-1813-429E-8EA6-474C440F3BF1}" dt="2024-09-02T09:04:17.804" v="7556"/>
        <pc:sldMkLst>
          <pc:docMk/>
          <pc:sldMk cId="2760441219" sldId="338"/>
        </pc:sldMkLst>
        <pc:spChg chg="add del">
          <ac:chgData name="Tidjani, Falaq" userId="e4edafe0-527c-4354-b6fd-4b64d6e7d759" providerId="ADAL" clId="{85FB7D12-1813-429E-8EA6-474C440F3BF1}" dt="2024-09-01T23:10:29.364" v="3486" actId="478"/>
          <ac:spMkLst>
            <pc:docMk/>
            <pc:sldMk cId="2760441219" sldId="338"/>
            <ac:spMk id="2" creationId="{5CE42E5E-DDD8-9446-DCDA-2117DC4799F6}"/>
          </ac:spMkLst>
        </pc:spChg>
        <pc:spChg chg="del">
          <ac:chgData name="Tidjani, Falaq" userId="e4edafe0-527c-4354-b6fd-4b64d6e7d759" providerId="ADAL" clId="{85FB7D12-1813-429E-8EA6-474C440F3BF1}" dt="2024-09-02T09:04:07.773" v="7553" actId="478"/>
          <ac:spMkLst>
            <pc:docMk/>
            <pc:sldMk cId="2760441219" sldId="338"/>
            <ac:spMk id="3" creationId="{1D9222E8-C4A6-DC14-E467-53808CEDDDEB}"/>
          </ac:spMkLst>
        </pc:spChg>
        <pc:spChg chg="mod">
          <ac:chgData name="Tidjani, Falaq" userId="e4edafe0-527c-4354-b6fd-4b64d6e7d759" providerId="ADAL" clId="{85FB7D12-1813-429E-8EA6-474C440F3BF1}" dt="2024-09-01T23:10:28.860" v="3485" actId="1076"/>
          <ac:spMkLst>
            <pc:docMk/>
            <pc:sldMk cId="2760441219" sldId="338"/>
            <ac:spMk id="4" creationId="{367FA294-460D-E227-566D-E4350DDD11D7}"/>
          </ac:spMkLst>
        </pc:spChg>
        <pc:spChg chg="add del mod">
          <ac:chgData name="Tidjani, Falaq" userId="e4edafe0-527c-4354-b6fd-4b64d6e7d759" providerId="ADAL" clId="{85FB7D12-1813-429E-8EA6-474C440F3BF1}" dt="2024-09-02T09:04:10.477" v="7554" actId="478"/>
          <ac:spMkLst>
            <pc:docMk/>
            <pc:sldMk cId="2760441219" sldId="338"/>
            <ac:spMk id="6" creationId="{DD701F73-7356-7E17-B8B3-2F9375DBF38B}"/>
          </ac:spMkLst>
        </pc:spChg>
        <pc:spChg chg="add mod">
          <ac:chgData name="Tidjani, Falaq" userId="e4edafe0-527c-4354-b6fd-4b64d6e7d759" providerId="ADAL" clId="{85FB7D12-1813-429E-8EA6-474C440F3BF1}" dt="2024-09-02T09:04:11.192" v="7555"/>
          <ac:spMkLst>
            <pc:docMk/>
            <pc:sldMk cId="2760441219" sldId="338"/>
            <ac:spMk id="7" creationId="{4A570A61-4D3D-BBB9-18C2-E4E6F75CFB50}"/>
          </ac:spMkLst>
        </pc:spChg>
        <pc:spChg chg="add mod">
          <ac:chgData name="Tidjani, Falaq" userId="e4edafe0-527c-4354-b6fd-4b64d6e7d759" providerId="ADAL" clId="{85FB7D12-1813-429E-8EA6-474C440F3BF1}" dt="2024-09-02T09:04:17.804" v="7556"/>
          <ac:spMkLst>
            <pc:docMk/>
            <pc:sldMk cId="2760441219" sldId="338"/>
            <ac:spMk id="10" creationId="{92E61FF6-B9B8-29FA-F9A5-D20B292BE74B}"/>
          </ac:spMkLst>
        </pc:spChg>
      </pc:sldChg>
      <pc:sldChg chg="add del setBg">
        <pc:chgData name="Tidjani, Falaq" userId="e4edafe0-527c-4354-b6fd-4b64d6e7d759" providerId="ADAL" clId="{85FB7D12-1813-429E-8EA6-474C440F3BF1}" dt="2024-09-01T23:00:01.451" v="3201"/>
        <pc:sldMkLst>
          <pc:docMk/>
          <pc:sldMk cId="2764189186" sldId="338"/>
        </pc:sldMkLst>
      </pc:sldChg>
      <pc:sldChg chg="modSp add del mod">
        <pc:chgData name="Tidjani, Falaq" userId="e4edafe0-527c-4354-b6fd-4b64d6e7d759" providerId="ADAL" clId="{85FB7D12-1813-429E-8EA6-474C440F3BF1}" dt="2024-09-02T09:20:49.818" v="7735" actId="207"/>
        <pc:sldMkLst>
          <pc:docMk/>
          <pc:sldMk cId="2161204858" sldId="339"/>
        </pc:sldMkLst>
        <pc:graphicFrameChg chg="mod modGraphic">
          <ac:chgData name="Tidjani, Falaq" userId="e4edafe0-527c-4354-b6fd-4b64d6e7d759" providerId="ADAL" clId="{85FB7D12-1813-429E-8EA6-474C440F3BF1}" dt="2024-09-02T09:20:49.818" v="7735" actId="207"/>
          <ac:graphicFrameMkLst>
            <pc:docMk/>
            <pc:sldMk cId="2161204858" sldId="339"/>
            <ac:graphicFrameMk id="7" creationId="{2931D353-0CF0-C937-3011-0FE8AB2B9A6A}"/>
          </ac:graphicFrameMkLst>
        </pc:graphicFrameChg>
      </pc:sldChg>
      <pc:sldMasterChg chg="modSldLayout">
        <pc:chgData name="Tidjani, Falaq" userId="e4edafe0-527c-4354-b6fd-4b64d6e7d759" providerId="ADAL" clId="{85FB7D12-1813-429E-8EA6-474C440F3BF1}" dt="2024-09-01T20:45:10.780" v="797" actId="14100"/>
        <pc:sldMasterMkLst>
          <pc:docMk/>
          <pc:sldMasterMk cId="645524923" sldId="2147483648"/>
        </pc:sldMasterMkLst>
        <pc:sldLayoutChg chg="addSp delSp modSp mod">
          <pc:chgData name="Tidjani, Falaq" userId="e4edafe0-527c-4354-b6fd-4b64d6e7d759" providerId="ADAL" clId="{85FB7D12-1813-429E-8EA6-474C440F3BF1}" dt="2024-09-01T20:45:10.780" v="797" actId="14100"/>
          <pc:sldLayoutMkLst>
            <pc:docMk/>
            <pc:sldMasterMk cId="645524923" sldId="2147483648"/>
            <pc:sldLayoutMk cId="1428558046" sldId="2147483650"/>
          </pc:sldLayoutMkLst>
          <pc:grpChg chg="del">
            <ac:chgData name="Tidjani, Falaq" userId="e4edafe0-527c-4354-b6fd-4b64d6e7d759" providerId="ADAL" clId="{85FB7D12-1813-429E-8EA6-474C440F3BF1}" dt="2024-09-01T20:44:00.689" v="789" actId="478"/>
            <ac:grpSpMkLst>
              <pc:docMk/>
              <pc:sldMasterMk cId="645524923" sldId="2147483648"/>
              <pc:sldLayoutMk cId="1428558046" sldId="2147483650"/>
              <ac:grpSpMk id="11" creationId="{B4A3F2D1-716B-E82C-C50F-5390138EEEA2}"/>
            </ac:grpSpMkLst>
          </pc:grpChg>
          <pc:cxnChg chg="add mod">
            <ac:chgData name="Tidjani, Falaq" userId="e4edafe0-527c-4354-b6fd-4b64d6e7d759" providerId="ADAL" clId="{85FB7D12-1813-429E-8EA6-474C440F3BF1}" dt="2024-09-01T20:45:10.780" v="797" actId="14100"/>
            <ac:cxnSpMkLst>
              <pc:docMk/>
              <pc:sldMasterMk cId="645524923" sldId="2147483648"/>
              <pc:sldLayoutMk cId="1428558046" sldId="2147483650"/>
              <ac:cxnSpMk id="6" creationId="{388DEFEB-D2CE-9545-901B-39539142FF40}"/>
            </ac:cxnSpMkLst>
          </pc:cxnChg>
        </pc:sldLayoutChg>
      </pc:sldMasterChg>
    </pc:docChg>
  </pc:docChgLst>
  <pc:docChgLst>
    <pc:chgData name="Tidjani, Falaq" userId="e4edafe0-527c-4354-b6fd-4b64d6e7d759" providerId="ADAL" clId="{9C24FAF9-21CE-4C0A-B83A-89D21EB0ED8E}"/>
    <pc:docChg chg="undo custSel addSld delSld modSld sldOrd">
      <pc:chgData name="Tidjani, Falaq" userId="e4edafe0-527c-4354-b6fd-4b64d6e7d759" providerId="ADAL" clId="{9C24FAF9-21CE-4C0A-B83A-89D21EB0ED8E}" dt="2024-07-08T21:33:46.317" v="3411"/>
      <pc:docMkLst>
        <pc:docMk/>
      </pc:docMkLst>
      <pc:sldChg chg="modSp mod">
        <pc:chgData name="Tidjani, Falaq" userId="e4edafe0-527c-4354-b6fd-4b64d6e7d759" providerId="ADAL" clId="{9C24FAF9-21CE-4C0A-B83A-89D21EB0ED8E}" dt="2024-07-08T19:09:30.537" v="2325" actId="20577"/>
        <pc:sldMkLst>
          <pc:docMk/>
          <pc:sldMk cId="4158578770" sldId="256"/>
        </pc:sldMkLst>
        <pc:spChg chg="mod">
          <ac:chgData name="Tidjani, Falaq" userId="e4edafe0-527c-4354-b6fd-4b64d6e7d759" providerId="ADAL" clId="{9C24FAF9-21CE-4C0A-B83A-89D21EB0ED8E}" dt="2024-07-08T19:09:30.537" v="2325" actId="20577"/>
          <ac:spMkLst>
            <pc:docMk/>
            <pc:sldMk cId="4158578770" sldId="256"/>
            <ac:spMk id="3" creationId="{A3B5D49E-B47B-F5C8-1E4D-01A7306B766D}"/>
          </ac:spMkLst>
        </pc:spChg>
        <pc:spChg chg="mod">
          <ac:chgData name="Tidjani, Falaq" userId="e4edafe0-527c-4354-b6fd-4b64d6e7d759" providerId="ADAL" clId="{9C24FAF9-21CE-4C0A-B83A-89D21EB0ED8E}" dt="2024-06-27T09:32:34.892" v="2" actId="14100"/>
          <ac:spMkLst>
            <pc:docMk/>
            <pc:sldMk cId="4158578770" sldId="256"/>
            <ac:spMk id="7" creationId="{EC3D333E-D319-CFD2-528B-673FE0FA55B7}"/>
          </ac:spMkLst>
        </pc:spChg>
      </pc:sldChg>
      <pc:sldChg chg="modSp mod ord">
        <pc:chgData name="Tidjani, Falaq" userId="e4edafe0-527c-4354-b6fd-4b64d6e7d759" providerId="ADAL" clId="{9C24FAF9-21CE-4C0A-B83A-89D21EB0ED8E}" dt="2024-07-08T21:13:21.687" v="3334" actId="207"/>
        <pc:sldMkLst>
          <pc:docMk/>
          <pc:sldMk cId="2407340746" sldId="257"/>
        </pc:sldMkLst>
        <pc:spChg chg="mod">
          <ac:chgData name="Tidjani, Falaq" userId="e4edafe0-527c-4354-b6fd-4b64d6e7d759" providerId="ADAL" clId="{9C24FAF9-21CE-4C0A-B83A-89D21EB0ED8E}" dt="2024-07-08T20:58:56.911" v="3332" actId="1076"/>
          <ac:spMkLst>
            <pc:docMk/>
            <pc:sldMk cId="2407340746" sldId="257"/>
            <ac:spMk id="4" creationId="{E8A5A4ED-A497-EF48-3B91-1E78DBA3B918}"/>
          </ac:spMkLst>
        </pc:spChg>
        <pc:picChg chg="mod">
          <ac:chgData name="Tidjani, Falaq" userId="e4edafe0-527c-4354-b6fd-4b64d6e7d759" providerId="ADAL" clId="{9C24FAF9-21CE-4C0A-B83A-89D21EB0ED8E}" dt="2024-07-08T21:13:21.687" v="3334" actId="207"/>
          <ac:picMkLst>
            <pc:docMk/>
            <pc:sldMk cId="2407340746" sldId="257"/>
            <ac:picMk id="9" creationId="{0A7FD100-20E2-9167-6091-ECFD78AD6BDF}"/>
          </ac:picMkLst>
        </pc:picChg>
        <pc:picChg chg="mod">
          <ac:chgData name="Tidjani, Falaq" userId="e4edafe0-527c-4354-b6fd-4b64d6e7d759" providerId="ADAL" clId="{9C24FAF9-21CE-4C0A-B83A-89D21EB0ED8E}" dt="2024-07-08T21:13:21.687" v="3334" actId="207"/>
          <ac:picMkLst>
            <pc:docMk/>
            <pc:sldMk cId="2407340746" sldId="257"/>
            <ac:picMk id="10" creationId="{2C933CB5-C74F-BE62-3140-D0683647E939}"/>
          </ac:picMkLst>
        </pc:picChg>
        <pc:picChg chg="mod">
          <ac:chgData name="Tidjani, Falaq" userId="e4edafe0-527c-4354-b6fd-4b64d6e7d759" providerId="ADAL" clId="{9C24FAF9-21CE-4C0A-B83A-89D21EB0ED8E}" dt="2024-07-08T21:13:21.687" v="3334" actId="207"/>
          <ac:picMkLst>
            <pc:docMk/>
            <pc:sldMk cId="2407340746" sldId="257"/>
            <ac:picMk id="11" creationId="{D096A8BB-4FD5-DD54-F077-5DCB83D99AD7}"/>
          </ac:picMkLst>
        </pc:picChg>
        <pc:picChg chg="mod">
          <ac:chgData name="Tidjani, Falaq" userId="e4edafe0-527c-4354-b6fd-4b64d6e7d759" providerId="ADAL" clId="{9C24FAF9-21CE-4C0A-B83A-89D21EB0ED8E}" dt="2024-07-08T21:13:21.687" v="3334" actId="207"/>
          <ac:picMkLst>
            <pc:docMk/>
            <pc:sldMk cId="2407340746" sldId="257"/>
            <ac:picMk id="12" creationId="{A75DA4BA-A039-C05F-6CEF-C225175C73F5}"/>
          </ac:picMkLst>
        </pc:picChg>
        <pc:picChg chg="mod">
          <ac:chgData name="Tidjani, Falaq" userId="e4edafe0-527c-4354-b6fd-4b64d6e7d759" providerId="ADAL" clId="{9C24FAF9-21CE-4C0A-B83A-89D21EB0ED8E}" dt="2024-07-08T21:13:21.687" v="3334" actId="207"/>
          <ac:picMkLst>
            <pc:docMk/>
            <pc:sldMk cId="2407340746" sldId="257"/>
            <ac:picMk id="13" creationId="{DC020773-4902-53FE-EF20-AA77CEBB733F}"/>
          </ac:picMkLst>
        </pc:picChg>
        <pc:picChg chg="mod">
          <ac:chgData name="Tidjani, Falaq" userId="e4edafe0-527c-4354-b6fd-4b64d6e7d759" providerId="ADAL" clId="{9C24FAF9-21CE-4C0A-B83A-89D21EB0ED8E}" dt="2024-07-08T21:13:21.687" v="3334" actId="207"/>
          <ac:picMkLst>
            <pc:docMk/>
            <pc:sldMk cId="2407340746" sldId="257"/>
            <ac:picMk id="14" creationId="{CC2EE038-DEEE-60DB-3609-50BC9B69DE5F}"/>
          </ac:picMkLst>
        </pc:picChg>
      </pc:sldChg>
      <pc:sldChg chg="del">
        <pc:chgData name="Tidjani, Falaq" userId="e4edafe0-527c-4354-b6fd-4b64d6e7d759" providerId="ADAL" clId="{9C24FAF9-21CE-4C0A-B83A-89D21EB0ED8E}" dt="2024-07-08T14:04:09.910" v="13" actId="47"/>
        <pc:sldMkLst>
          <pc:docMk/>
          <pc:sldMk cId="1751461041" sldId="258"/>
        </pc:sldMkLst>
      </pc:sldChg>
      <pc:sldChg chg="addSp delSp modSp mod ord">
        <pc:chgData name="Tidjani, Falaq" userId="e4edafe0-527c-4354-b6fd-4b64d6e7d759" providerId="ADAL" clId="{9C24FAF9-21CE-4C0A-B83A-89D21EB0ED8E}" dt="2024-07-08T19:58:01.321" v="2537" actId="108"/>
        <pc:sldMkLst>
          <pc:docMk/>
          <pc:sldMk cId="3123111489" sldId="259"/>
        </pc:sldMkLst>
        <pc:spChg chg="mod">
          <ac:chgData name="Tidjani, Falaq" userId="e4edafe0-527c-4354-b6fd-4b64d6e7d759" providerId="ADAL" clId="{9C24FAF9-21CE-4C0A-B83A-89D21EB0ED8E}" dt="2024-07-08T19:46:10.788" v="2516" actId="20577"/>
          <ac:spMkLst>
            <pc:docMk/>
            <pc:sldMk cId="3123111489" sldId="259"/>
            <ac:spMk id="2" creationId="{5CE42E5E-DDD8-9446-DCDA-2117DC4799F6}"/>
          </ac:spMkLst>
        </pc:spChg>
        <pc:spChg chg="del mod">
          <ac:chgData name="Tidjani, Falaq" userId="e4edafe0-527c-4354-b6fd-4b64d6e7d759" providerId="ADAL" clId="{9C24FAF9-21CE-4C0A-B83A-89D21EB0ED8E}" dt="2024-07-08T15:35:22.658" v="1030" actId="478"/>
          <ac:spMkLst>
            <pc:docMk/>
            <pc:sldMk cId="3123111489" sldId="259"/>
            <ac:spMk id="3" creationId="{AC94136F-B985-7E62-C226-427F9210ACFD}"/>
          </ac:spMkLst>
        </pc:spChg>
        <pc:spChg chg="mod">
          <ac:chgData name="Tidjani, Falaq" userId="e4edafe0-527c-4354-b6fd-4b64d6e7d759" providerId="ADAL" clId="{9C24FAF9-21CE-4C0A-B83A-89D21EB0ED8E}" dt="2024-07-08T19:46:26.195" v="2534" actId="20577"/>
          <ac:spMkLst>
            <pc:docMk/>
            <pc:sldMk cId="3123111489" sldId="259"/>
            <ac:spMk id="4" creationId="{367FA294-460D-E227-566D-E4350DDD11D7}"/>
          </ac:spMkLst>
        </pc:spChg>
        <pc:spChg chg="del">
          <ac:chgData name="Tidjani, Falaq" userId="e4edafe0-527c-4354-b6fd-4b64d6e7d759" providerId="ADAL" clId="{9C24FAF9-21CE-4C0A-B83A-89D21EB0ED8E}" dt="2024-07-08T14:55:59.550" v="443" actId="478"/>
          <ac:spMkLst>
            <pc:docMk/>
            <pc:sldMk cId="3123111489" sldId="259"/>
            <ac:spMk id="5" creationId="{DC40D975-1722-3A7A-D00B-62894753A0A0}"/>
          </ac:spMkLst>
        </pc:spChg>
        <pc:spChg chg="del mod">
          <ac:chgData name="Tidjani, Falaq" userId="e4edafe0-527c-4354-b6fd-4b64d6e7d759" providerId="ADAL" clId="{9C24FAF9-21CE-4C0A-B83A-89D21EB0ED8E}" dt="2024-07-08T19:43:57.019" v="2495" actId="478"/>
          <ac:spMkLst>
            <pc:docMk/>
            <pc:sldMk cId="3123111489" sldId="259"/>
            <ac:spMk id="6" creationId="{A7BAA4E9-45CF-4456-1CCA-C78D67E93EBB}"/>
          </ac:spMkLst>
        </pc:spChg>
        <pc:spChg chg="add mod">
          <ac:chgData name="Tidjani, Falaq" userId="e4edafe0-527c-4354-b6fd-4b64d6e7d759" providerId="ADAL" clId="{9C24FAF9-21CE-4C0A-B83A-89D21EB0ED8E}" dt="2024-07-08T14:56:00.254" v="444"/>
          <ac:spMkLst>
            <pc:docMk/>
            <pc:sldMk cId="3123111489" sldId="259"/>
            <ac:spMk id="8" creationId="{1FAA3BC0-046F-F9F8-682B-7EE6DC5886ED}"/>
          </ac:spMkLst>
        </pc:spChg>
        <pc:spChg chg="add mod">
          <ac:chgData name="Tidjani, Falaq" userId="e4edafe0-527c-4354-b6fd-4b64d6e7d759" providerId="ADAL" clId="{9C24FAF9-21CE-4C0A-B83A-89D21EB0ED8E}" dt="2024-07-08T14:56:00.254" v="444"/>
          <ac:spMkLst>
            <pc:docMk/>
            <pc:sldMk cId="3123111489" sldId="259"/>
            <ac:spMk id="9" creationId="{44051702-A625-A1BC-AB78-E5510D0FF32D}"/>
          </ac:spMkLst>
        </pc:spChg>
        <pc:spChg chg="add del mod">
          <ac:chgData name="Tidjani, Falaq" userId="e4edafe0-527c-4354-b6fd-4b64d6e7d759" providerId="ADAL" clId="{9C24FAF9-21CE-4C0A-B83A-89D21EB0ED8E}" dt="2024-07-08T19:44:53.807" v="2497" actId="478"/>
          <ac:spMkLst>
            <pc:docMk/>
            <pc:sldMk cId="3123111489" sldId="259"/>
            <ac:spMk id="10" creationId="{E5CB3BAA-217E-D91F-1A50-16E6F8F1EA2E}"/>
          </ac:spMkLst>
        </pc:spChg>
        <pc:spChg chg="add mod">
          <ac:chgData name="Tidjani, Falaq" userId="e4edafe0-527c-4354-b6fd-4b64d6e7d759" providerId="ADAL" clId="{9C24FAF9-21CE-4C0A-B83A-89D21EB0ED8E}" dt="2024-07-08T19:58:01.321" v="2537" actId="108"/>
          <ac:spMkLst>
            <pc:docMk/>
            <pc:sldMk cId="3123111489" sldId="259"/>
            <ac:spMk id="11" creationId="{1A5DFF42-02D4-D9FA-0E5C-A3F18F016BCA}"/>
          </ac:spMkLst>
        </pc:spChg>
        <pc:picChg chg="del mod">
          <ac:chgData name="Tidjani, Falaq" userId="e4edafe0-527c-4354-b6fd-4b64d6e7d759" providerId="ADAL" clId="{9C24FAF9-21CE-4C0A-B83A-89D21EB0ED8E}" dt="2024-07-08T19:44:50.047" v="2496" actId="478"/>
          <ac:picMkLst>
            <pc:docMk/>
            <pc:sldMk cId="3123111489" sldId="259"/>
            <ac:picMk id="7" creationId="{694ADDF6-5944-6A2A-374A-3DA77B62D322}"/>
          </ac:picMkLst>
        </pc:picChg>
      </pc:sldChg>
      <pc:sldChg chg="addSp delSp modSp mod setBg">
        <pc:chgData name="Tidjani, Falaq" userId="e4edafe0-527c-4354-b6fd-4b64d6e7d759" providerId="ADAL" clId="{9C24FAF9-21CE-4C0A-B83A-89D21EB0ED8E}" dt="2024-07-08T21:15:37.168" v="3347" actId="207"/>
        <pc:sldMkLst>
          <pc:docMk/>
          <pc:sldMk cId="2704131031" sldId="260"/>
        </pc:sldMkLst>
        <pc:spChg chg="add mod">
          <ac:chgData name="Tidjani, Falaq" userId="e4edafe0-527c-4354-b6fd-4b64d6e7d759" providerId="ADAL" clId="{9C24FAF9-21CE-4C0A-B83A-89D21EB0ED8E}" dt="2024-07-08T14:43:46.441" v="394" actId="1036"/>
          <ac:spMkLst>
            <pc:docMk/>
            <pc:sldMk cId="2704131031" sldId="260"/>
            <ac:spMk id="3" creationId="{32827C41-6EC4-D73B-7EF6-F4E4A5BC4FD5}"/>
          </ac:spMkLst>
        </pc:spChg>
        <pc:spChg chg="add del mod">
          <ac:chgData name="Tidjani, Falaq" userId="e4edafe0-527c-4354-b6fd-4b64d6e7d759" providerId="ADAL" clId="{9C24FAF9-21CE-4C0A-B83A-89D21EB0ED8E}" dt="2024-07-08T19:13:27.599" v="2359" actId="478"/>
          <ac:spMkLst>
            <pc:docMk/>
            <pc:sldMk cId="2704131031" sldId="260"/>
            <ac:spMk id="6" creationId="{A6D0DA13-7430-9279-0B4A-1B678FB29B2E}"/>
          </ac:spMkLst>
        </pc:spChg>
        <pc:spChg chg="del">
          <ac:chgData name="Tidjani, Falaq" userId="e4edafe0-527c-4354-b6fd-4b64d6e7d759" providerId="ADAL" clId="{9C24FAF9-21CE-4C0A-B83A-89D21EB0ED8E}" dt="2024-07-08T14:20:38.578" v="236" actId="478"/>
          <ac:spMkLst>
            <pc:docMk/>
            <pc:sldMk cId="2704131031" sldId="260"/>
            <ac:spMk id="9" creationId="{98514254-E76B-67B2-7FB7-88220AA9D41C}"/>
          </ac:spMkLst>
        </pc:spChg>
        <pc:spChg chg="del">
          <ac:chgData name="Tidjani, Falaq" userId="e4edafe0-527c-4354-b6fd-4b64d6e7d759" providerId="ADAL" clId="{9C24FAF9-21CE-4C0A-B83A-89D21EB0ED8E}" dt="2024-07-08T14:20:47.846" v="237" actId="478"/>
          <ac:spMkLst>
            <pc:docMk/>
            <pc:sldMk cId="2704131031" sldId="260"/>
            <ac:spMk id="10" creationId="{89E3D7A2-AFDB-B41E-2C93-C1121570CA39}"/>
          </ac:spMkLst>
        </pc:spChg>
        <pc:spChg chg="add del mod">
          <ac:chgData name="Tidjani, Falaq" userId="e4edafe0-527c-4354-b6fd-4b64d6e7d759" providerId="ADAL" clId="{9C24FAF9-21CE-4C0A-B83A-89D21EB0ED8E}" dt="2024-07-08T20:51:19.322" v="3308" actId="478"/>
          <ac:spMkLst>
            <pc:docMk/>
            <pc:sldMk cId="2704131031" sldId="260"/>
            <ac:spMk id="11" creationId="{519B2D4D-153A-ECB5-07A6-108919FEDF9A}"/>
          </ac:spMkLst>
        </pc:spChg>
        <pc:spChg chg="del mod">
          <ac:chgData name="Tidjani, Falaq" userId="e4edafe0-527c-4354-b6fd-4b64d6e7d759" providerId="ADAL" clId="{9C24FAF9-21CE-4C0A-B83A-89D21EB0ED8E}" dt="2024-07-08T14:20:35.107" v="233" actId="478"/>
          <ac:spMkLst>
            <pc:docMk/>
            <pc:sldMk cId="2704131031" sldId="260"/>
            <ac:spMk id="12" creationId="{3B778196-C31D-43DC-0791-13F5D0906A1F}"/>
          </ac:spMkLst>
        </pc:spChg>
        <pc:spChg chg="add del mod">
          <ac:chgData name="Tidjani, Falaq" userId="e4edafe0-527c-4354-b6fd-4b64d6e7d759" providerId="ADAL" clId="{9C24FAF9-21CE-4C0A-B83A-89D21EB0ED8E}" dt="2024-07-08T14:24:59.896" v="252" actId="478"/>
          <ac:spMkLst>
            <pc:docMk/>
            <pc:sldMk cId="2704131031" sldId="260"/>
            <ac:spMk id="14" creationId="{1BB8C16E-A594-F69F-6913-9D1075B88894}"/>
          </ac:spMkLst>
        </pc:spChg>
        <pc:spChg chg="add del mod">
          <ac:chgData name="Tidjani, Falaq" userId="e4edafe0-527c-4354-b6fd-4b64d6e7d759" providerId="ADAL" clId="{9C24FAF9-21CE-4C0A-B83A-89D21EB0ED8E}" dt="2024-07-08T14:24:59.896" v="252" actId="478"/>
          <ac:spMkLst>
            <pc:docMk/>
            <pc:sldMk cId="2704131031" sldId="260"/>
            <ac:spMk id="15" creationId="{38F18731-3EC2-BAD8-AAC7-D1FF0F63D8ED}"/>
          </ac:spMkLst>
        </pc:spChg>
        <pc:spChg chg="add del mod">
          <ac:chgData name="Tidjani, Falaq" userId="e4edafe0-527c-4354-b6fd-4b64d6e7d759" providerId="ADAL" clId="{9C24FAF9-21CE-4C0A-B83A-89D21EB0ED8E}" dt="2024-07-08T14:24:59.896" v="252" actId="478"/>
          <ac:spMkLst>
            <pc:docMk/>
            <pc:sldMk cId="2704131031" sldId="260"/>
            <ac:spMk id="16" creationId="{4C0EC10D-75E9-FE37-E1AC-FDDBD26AF6A4}"/>
          </ac:spMkLst>
        </pc:spChg>
        <pc:spChg chg="add del mod">
          <ac:chgData name="Tidjani, Falaq" userId="e4edafe0-527c-4354-b6fd-4b64d6e7d759" providerId="ADAL" clId="{9C24FAF9-21CE-4C0A-B83A-89D21EB0ED8E}" dt="2024-07-08T14:24:59.896" v="252" actId="478"/>
          <ac:spMkLst>
            <pc:docMk/>
            <pc:sldMk cId="2704131031" sldId="260"/>
            <ac:spMk id="17" creationId="{10D781BF-8240-56AF-EE2F-5A928B82577F}"/>
          </ac:spMkLst>
        </pc:spChg>
        <pc:spChg chg="add del mod">
          <ac:chgData name="Tidjani, Falaq" userId="e4edafe0-527c-4354-b6fd-4b64d6e7d759" providerId="ADAL" clId="{9C24FAF9-21CE-4C0A-B83A-89D21EB0ED8E}" dt="2024-07-08T17:06:59.089" v="1739" actId="478"/>
          <ac:spMkLst>
            <pc:docMk/>
            <pc:sldMk cId="2704131031" sldId="260"/>
            <ac:spMk id="30" creationId="{62F814BE-0CCB-EA3D-9C2C-0F021116BD0A}"/>
          </ac:spMkLst>
        </pc:spChg>
        <pc:spChg chg="add del mod">
          <ac:chgData name="Tidjani, Falaq" userId="e4edafe0-527c-4354-b6fd-4b64d6e7d759" providerId="ADAL" clId="{9C24FAF9-21CE-4C0A-B83A-89D21EB0ED8E}" dt="2024-07-08T15:12:28.736" v="637" actId="478"/>
          <ac:spMkLst>
            <pc:docMk/>
            <pc:sldMk cId="2704131031" sldId="260"/>
            <ac:spMk id="33" creationId="{7FA39647-FFAC-F94B-B62F-2C79745E41DB}"/>
          </ac:spMkLst>
        </pc:spChg>
        <pc:spChg chg="add del mod">
          <ac:chgData name="Tidjani, Falaq" userId="e4edafe0-527c-4354-b6fd-4b64d6e7d759" providerId="ADAL" clId="{9C24FAF9-21CE-4C0A-B83A-89D21EB0ED8E}" dt="2024-07-08T15:12:28.736" v="637" actId="478"/>
          <ac:spMkLst>
            <pc:docMk/>
            <pc:sldMk cId="2704131031" sldId="260"/>
            <ac:spMk id="34" creationId="{21A9A328-8721-1FC2-43CD-A925C20F0003}"/>
          </ac:spMkLst>
        </pc:spChg>
        <pc:spChg chg="add mod">
          <ac:chgData name="Tidjani, Falaq" userId="e4edafe0-527c-4354-b6fd-4b64d6e7d759" providerId="ADAL" clId="{9C24FAF9-21CE-4C0A-B83A-89D21EB0ED8E}" dt="2024-07-08T15:12:29.460" v="638"/>
          <ac:spMkLst>
            <pc:docMk/>
            <pc:sldMk cId="2704131031" sldId="260"/>
            <ac:spMk id="42" creationId="{A4A43558-3DC5-53A6-495C-B4E8F4C43C49}"/>
          </ac:spMkLst>
        </pc:spChg>
        <pc:spChg chg="add mod">
          <ac:chgData name="Tidjani, Falaq" userId="e4edafe0-527c-4354-b6fd-4b64d6e7d759" providerId="ADAL" clId="{9C24FAF9-21CE-4C0A-B83A-89D21EB0ED8E}" dt="2024-07-08T15:12:29.460" v="638"/>
          <ac:spMkLst>
            <pc:docMk/>
            <pc:sldMk cId="2704131031" sldId="260"/>
            <ac:spMk id="43" creationId="{93C74595-B761-45A8-B7DA-3FB52A12BEA3}"/>
          </ac:spMkLst>
        </pc:spChg>
        <pc:spChg chg="add mod">
          <ac:chgData name="Tidjani, Falaq" userId="e4edafe0-527c-4354-b6fd-4b64d6e7d759" providerId="ADAL" clId="{9C24FAF9-21CE-4C0A-B83A-89D21EB0ED8E}" dt="2024-07-08T17:07:00.344" v="1740"/>
          <ac:spMkLst>
            <pc:docMk/>
            <pc:sldMk cId="2704131031" sldId="260"/>
            <ac:spMk id="45" creationId="{4E2407BA-2B96-4B86-27DE-0E3A7D74B8EF}"/>
          </ac:spMkLst>
        </pc:spChg>
        <pc:spChg chg="add mod">
          <ac:chgData name="Tidjani, Falaq" userId="e4edafe0-527c-4354-b6fd-4b64d6e7d759" providerId="ADAL" clId="{9C24FAF9-21CE-4C0A-B83A-89D21EB0ED8E}" dt="2024-07-08T19:13:28.422" v="2360"/>
          <ac:spMkLst>
            <pc:docMk/>
            <pc:sldMk cId="2704131031" sldId="260"/>
            <ac:spMk id="46" creationId="{31C8AE21-3CAF-0BE6-4356-DE161A08CB9F}"/>
          </ac:spMkLst>
        </pc:spChg>
        <pc:spChg chg="add mod">
          <ac:chgData name="Tidjani, Falaq" userId="e4edafe0-527c-4354-b6fd-4b64d6e7d759" providerId="ADAL" clId="{9C24FAF9-21CE-4C0A-B83A-89D21EB0ED8E}" dt="2024-07-08T20:51:27.137" v="3320" actId="20577"/>
          <ac:spMkLst>
            <pc:docMk/>
            <pc:sldMk cId="2704131031" sldId="260"/>
            <ac:spMk id="48" creationId="{FE5A4E76-481D-B776-5937-83E7920EBC1C}"/>
          </ac:spMkLst>
        </pc:spChg>
        <pc:grpChg chg="del">
          <ac:chgData name="Tidjani, Falaq" userId="e4edafe0-527c-4354-b6fd-4b64d6e7d759" providerId="ADAL" clId="{9C24FAF9-21CE-4C0A-B83A-89D21EB0ED8E}" dt="2024-07-08T15:12:28.736" v="637" actId="478"/>
          <ac:grpSpMkLst>
            <pc:docMk/>
            <pc:sldMk cId="2704131031" sldId="260"/>
            <ac:grpSpMk id="21" creationId="{02AADFF8-0A29-9C54-7580-2541BF079A5C}"/>
          </ac:grpSpMkLst>
        </pc:grpChg>
        <pc:graphicFrameChg chg="del">
          <ac:chgData name="Tidjani, Falaq" userId="e4edafe0-527c-4354-b6fd-4b64d6e7d759" providerId="ADAL" clId="{9C24FAF9-21CE-4C0A-B83A-89D21EB0ED8E}" dt="2024-07-08T15:12:04.462" v="635" actId="478"/>
          <ac:graphicFrameMkLst>
            <pc:docMk/>
            <pc:sldMk cId="2704131031" sldId="260"/>
            <ac:graphicFrameMk id="4" creationId="{80F96E78-295D-94B2-B2B9-8427CD9967C6}"/>
          </ac:graphicFrameMkLst>
        </pc:graphicFrameChg>
        <pc:graphicFrameChg chg="del">
          <ac:chgData name="Tidjani, Falaq" userId="e4edafe0-527c-4354-b6fd-4b64d6e7d759" providerId="ADAL" clId="{9C24FAF9-21CE-4C0A-B83A-89D21EB0ED8E}" dt="2024-07-08T14:20:37.296" v="235" actId="478"/>
          <ac:graphicFrameMkLst>
            <pc:docMk/>
            <pc:sldMk cId="2704131031" sldId="260"/>
            <ac:graphicFrameMk id="7" creationId="{138A1A9D-B3DC-FAE2-DBAA-97B5F7AAE9FD}"/>
          </ac:graphicFrameMkLst>
        </pc:graphicFrameChg>
        <pc:graphicFrameChg chg="add mod modGraphic">
          <ac:chgData name="Tidjani, Falaq" userId="e4edafe0-527c-4354-b6fd-4b64d6e7d759" providerId="ADAL" clId="{9C24FAF9-21CE-4C0A-B83A-89D21EB0ED8E}" dt="2024-07-08T19:13:31.982" v="2361" actId="14100"/>
          <ac:graphicFrameMkLst>
            <pc:docMk/>
            <pc:sldMk cId="2704131031" sldId="260"/>
            <ac:graphicFrameMk id="13" creationId="{C3D16FEB-1BF3-B95E-F837-942747FDC75F}"/>
          </ac:graphicFrameMkLst>
        </pc:graphicFrameChg>
        <pc:graphicFrameChg chg="add del mod">
          <ac:chgData name="Tidjani, Falaq" userId="e4edafe0-527c-4354-b6fd-4b64d6e7d759" providerId="ADAL" clId="{9C24FAF9-21CE-4C0A-B83A-89D21EB0ED8E}" dt="2024-07-08T14:21:20.899" v="243" actId="478"/>
          <ac:graphicFrameMkLst>
            <pc:docMk/>
            <pc:sldMk cId="2704131031" sldId="260"/>
            <ac:graphicFrameMk id="18" creationId="{5DE3AFFA-6A1B-3754-051D-0D17AB34B347}"/>
          </ac:graphicFrameMkLst>
        </pc:graphicFrameChg>
        <pc:graphicFrameChg chg="del">
          <ac:chgData name="Tidjani, Falaq" userId="e4edafe0-527c-4354-b6fd-4b64d6e7d759" providerId="ADAL" clId="{9C24FAF9-21CE-4C0A-B83A-89D21EB0ED8E}" dt="2024-07-08T14:20:32.399" v="231" actId="478"/>
          <ac:graphicFrameMkLst>
            <pc:docMk/>
            <pc:sldMk cId="2704131031" sldId="260"/>
            <ac:graphicFrameMk id="20" creationId="{51D7AA92-D15B-3530-CC95-B3231D379652}"/>
          </ac:graphicFrameMkLst>
        </pc:graphicFrameChg>
        <pc:graphicFrameChg chg="add mod">
          <ac:chgData name="Tidjani, Falaq" userId="e4edafe0-527c-4354-b6fd-4b64d6e7d759" providerId="ADAL" clId="{9C24FAF9-21CE-4C0A-B83A-89D21EB0ED8E}" dt="2024-07-08T14:43:46.441" v="394" actId="1036"/>
          <ac:graphicFrameMkLst>
            <pc:docMk/>
            <pc:sldMk cId="2704131031" sldId="260"/>
            <ac:graphicFrameMk id="31" creationId="{7D7338D4-9681-5155-0E9A-24B5CFED82FF}"/>
          </ac:graphicFrameMkLst>
        </pc:graphicFrameChg>
        <pc:graphicFrameChg chg="add del mod modGraphic">
          <ac:chgData name="Tidjani, Falaq" userId="e4edafe0-527c-4354-b6fd-4b64d6e7d759" providerId="ADAL" clId="{9C24FAF9-21CE-4C0A-B83A-89D21EB0ED8E}" dt="2024-07-08T15:28:28.758" v="948" actId="478"/>
          <ac:graphicFrameMkLst>
            <pc:docMk/>
            <pc:sldMk cId="2704131031" sldId="260"/>
            <ac:graphicFrameMk id="35" creationId="{547A1410-D5DC-1EA2-6892-80780AB1B99C}"/>
          </ac:graphicFrameMkLst>
        </pc:graphicFrameChg>
        <pc:graphicFrameChg chg="add mod modGraphic">
          <ac:chgData name="Tidjani, Falaq" userId="e4edafe0-527c-4354-b6fd-4b64d6e7d759" providerId="ADAL" clId="{9C24FAF9-21CE-4C0A-B83A-89D21EB0ED8E}" dt="2024-07-08T17:17:04.767" v="1809" actId="120"/>
          <ac:graphicFrameMkLst>
            <pc:docMk/>
            <pc:sldMk cId="2704131031" sldId="260"/>
            <ac:graphicFrameMk id="44" creationId="{06F40F13-790D-69AC-FE45-8DC9E3DFE8A0}"/>
          </ac:graphicFrameMkLst>
        </pc:graphicFrameChg>
        <pc:picChg chg="del">
          <ac:chgData name="Tidjani, Falaq" userId="e4edafe0-527c-4354-b6fd-4b64d6e7d759" providerId="ADAL" clId="{9C24FAF9-21CE-4C0A-B83A-89D21EB0ED8E}" dt="2024-07-08T14:20:36.322" v="234" actId="478"/>
          <ac:picMkLst>
            <pc:docMk/>
            <pc:sldMk cId="2704131031" sldId="260"/>
            <ac:picMk id="8" creationId="{228DD830-D51C-29AA-1602-6D6C0CFE6EBA}"/>
          </ac:picMkLst>
        </pc:picChg>
        <pc:picChg chg="add del mod">
          <ac:chgData name="Tidjani, Falaq" userId="e4edafe0-527c-4354-b6fd-4b64d6e7d759" providerId="ADAL" clId="{9C24FAF9-21CE-4C0A-B83A-89D21EB0ED8E}" dt="2024-07-08T19:13:27.599" v="2359" actId="478"/>
          <ac:picMkLst>
            <pc:docMk/>
            <pc:sldMk cId="2704131031" sldId="260"/>
            <ac:picMk id="28" creationId="{075199FD-EE23-228D-2309-39C5125D14B3}"/>
          </ac:picMkLst>
        </pc:picChg>
        <pc:picChg chg="add del mod">
          <ac:chgData name="Tidjani, Falaq" userId="e4edafe0-527c-4354-b6fd-4b64d6e7d759" providerId="ADAL" clId="{9C24FAF9-21CE-4C0A-B83A-89D21EB0ED8E}" dt="2024-07-08T14:21:18.801" v="242" actId="478"/>
          <ac:picMkLst>
            <pc:docMk/>
            <pc:sldMk cId="2704131031" sldId="260"/>
            <ac:picMk id="29" creationId="{449C56FE-ED19-5000-4DDF-3233F73DDCE5}"/>
          </ac:picMkLst>
        </pc:picChg>
        <pc:picChg chg="add mod">
          <ac:chgData name="Tidjani, Falaq" userId="e4edafe0-527c-4354-b6fd-4b64d6e7d759" providerId="ADAL" clId="{9C24FAF9-21CE-4C0A-B83A-89D21EB0ED8E}" dt="2024-07-08T14:43:46.441" v="394" actId="1036"/>
          <ac:picMkLst>
            <pc:docMk/>
            <pc:sldMk cId="2704131031" sldId="260"/>
            <ac:picMk id="32" creationId="{291C772F-291C-EEF1-C8C0-EF79E6229837}"/>
          </ac:picMkLst>
        </pc:picChg>
        <pc:picChg chg="add del mod">
          <ac:chgData name="Tidjani, Falaq" userId="e4edafe0-527c-4354-b6fd-4b64d6e7d759" providerId="ADAL" clId="{9C24FAF9-21CE-4C0A-B83A-89D21EB0ED8E}" dt="2024-07-08T21:15:33.910" v="3345" actId="478"/>
          <ac:picMkLst>
            <pc:docMk/>
            <pc:sldMk cId="2704131031" sldId="260"/>
            <ac:picMk id="36" creationId="{C3FC1C16-1FCF-FD9B-C22B-00D88E3FEC36}"/>
          </ac:picMkLst>
        </pc:picChg>
        <pc:picChg chg="add del mod">
          <ac:chgData name="Tidjani, Falaq" userId="e4edafe0-527c-4354-b6fd-4b64d6e7d759" providerId="ADAL" clId="{9C24FAF9-21CE-4C0A-B83A-89D21EB0ED8E}" dt="2024-07-08T21:14:54.524" v="3340" actId="478"/>
          <ac:picMkLst>
            <pc:docMk/>
            <pc:sldMk cId="2704131031" sldId="260"/>
            <ac:picMk id="37" creationId="{D61A9DC5-176B-E592-8AB9-2B69195EFE0A}"/>
          </ac:picMkLst>
        </pc:picChg>
        <pc:picChg chg="add del mod">
          <ac:chgData name="Tidjani, Falaq" userId="e4edafe0-527c-4354-b6fd-4b64d6e7d759" providerId="ADAL" clId="{9C24FAF9-21CE-4C0A-B83A-89D21EB0ED8E}" dt="2024-07-08T21:15:33.910" v="3345" actId="478"/>
          <ac:picMkLst>
            <pc:docMk/>
            <pc:sldMk cId="2704131031" sldId="260"/>
            <ac:picMk id="38" creationId="{F8D49DAC-4ACC-CBB6-97CF-22888D9A2C08}"/>
          </ac:picMkLst>
        </pc:picChg>
        <pc:picChg chg="add del mod">
          <ac:chgData name="Tidjani, Falaq" userId="e4edafe0-527c-4354-b6fd-4b64d6e7d759" providerId="ADAL" clId="{9C24FAF9-21CE-4C0A-B83A-89D21EB0ED8E}" dt="2024-07-08T21:15:33.910" v="3345" actId="478"/>
          <ac:picMkLst>
            <pc:docMk/>
            <pc:sldMk cId="2704131031" sldId="260"/>
            <ac:picMk id="39" creationId="{1C9237E7-99A9-0A8F-B26D-792F61E05088}"/>
          </ac:picMkLst>
        </pc:picChg>
        <pc:picChg chg="add del mod">
          <ac:chgData name="Tidjani, Falaq" userId="e4edafe0-527c-4354-b6fd-4b64d6e7d759" providerId="ADAL" clId="{9C24FAF9-21CE-4C0A-B83A-89D21EB0ED8E}" dt="2024-07-08T21:15:33.910" v="3345" actId="478"/>
          <ac:picMkLst>
            <pc:docMk/>
            <pc:sldMk cId="2704131031" sldId="260"/>
            <ac:picMk id="40" creationId="{9CD311E0-6D96-BE6A-5334-C7F442D34B3F}"/>
          </ac:picMkLst>
        </pc:picChg>
        <pc:picChg chg="add del mod">
          <ac:chgData name="Tidjani, Falaq" userId="e4edafe0-527c-4354-b6fd-4b64d6e7d759" providerId="ADAL" clId="{9C24FAF9-21CE-4C0A-B83A-89D21EB0ED8E}" dt="2024-07-08T21:15:33.910" v="3345" actId="478"/>
          <ac:picMkLst>
            <pc:docMk/>
            <pc:sldMk cId="2704131031" sldId="260"/>
            <ac:picMk id="41" creationId="{8B51CB72-4DC7-1AD0-1778-B93FA8EBD7BE}"/>
          </ac:picMkLst>
        </pc:picChg>
        <pc:picChg chg="add mod">
          <ac:chgData name="Tidjani, Falaq" userId="e4edafe0-527c-4354-b6fd-4b64d6e7d759" providerId="ADAL" clId="{9C24FAF9-21CE-4C0A-B83A-89D21EB0ED8E}" dt="2024-07-08T19:13:28.422" v="2360"/>
          <ac:picMkLst>
            <pc:docMk/>
            <pc:sldMk cId="2704131031" sldId="260"/>
            <ac:picMk id="47" creationId="{DC34DC21-6785-418E-8555-48C28B94D48E}"/>
          </ac:picMkLst>
        </pc:picChg>
        <pc:picChg chg="add mod">
          <ac:chgData name="Tidjani, Falaq" userId="e4edafe0-527c-4354-b6fd-4b64d6e7d759" providerId="ADAL" clId="{9C24FAF9-21CE-4C0A-B83A-89D21EB0ED8E}" dt="2024-07-08T21:14:54.981" v="3341"/>
          <ac:picMkLst>
            <pc:docMk/>
            <pc:sldMk cId="2704131031" sldId="260"/>
            <ac:picMk id="49" creationId="{A2E93BD0-22E9-D2B6-8CBB-9F1455A3216E}"/>
          </ac:picMkLst>
        </pc:picChg>
        <pc:picChg chg="add mod">
          <ac:chgData name="Tidjani, Falaq" userId="e4edafe0-527c-4354-b6fd-4b64d6e7d759" providerId="ADAL" clId="{9C24FAF9-21CE-4C0A-B83A-89D21EB0ED8E}" dt="2024-07-08T21:15:37.168" v="3347" actId="207"/>
          <ac:picMkLst>
            <pc:docMk/>
            <pc:sldMk cId="2704131031" sldId="260"/>
            <ac:picMk id="50" creationId="{C8F71B75-272D-78A2-79F7-24D486473EA8}"/>
          </ac:picMkLst>
        </pc:picChg>
        <pc:picChg chg="add mod">
          <ac:chgData name="Tidjani, Falaq" userId="e4edafe0-527c-4354-b6fd-4b64d6e7d759" providerId="ADAL" clId="{9C24FAF9-21CE-4C0A-B83A-89D21EB0ED8E}" dt="2024-07-08T21:15:37.168" v="3347" actId="207"/>
          <ac:picMkLst>
            <pc:docMk/>
            <pc:sldMk cId="2704131031" sldId="260"/>
            <ac:picMk id="51" creationId="{B044D926-C73B-FC7A-EB9C-198EA97845F5}"/>
          </ac:picMkLst>
        </pc:picChg>
        <pc:picChg chg="add mod">
          <ac:chgData name="Tidjani, Falaq" userId="e4edafe0-527c-4354-b6fd-4b64d6e7d759" providerId="ADAL" clId="{9C24FAF9-21CE-4C0A-B83A-89D21EB0ED8E}" dt="2024-07-08T21:15:37.168" v="3347" actId="207"/>
          <ac:picMkLst>
            <pc:docMk/>
            <pc:sldMk cId="2704131031" sldId="260"/>
            <ac:picMk id="52" creationId="{886BEA9E-B00D-0C50-D325-E83B58F3F102}"/>
          </ac:picMkLst>
        </pc:picChg>
        <pc:picChg chg="add mod">
          <ac:chgData name="Tidjani, Falaq" userId="e4edafe0-527c-4354-b6fd-4b64d6e7d759" providerId="ADAL" clId="{9C24FAF9-21CE-4C0A-B83A-89D21EB0ED8E}" dt="2024-07-08T21:15:37.168" v="3347" actId="207"/>
          <ac:picMkLst>
            <pc:docMk/>
            <pc:sldMk cId="2704131031" sldId="260"/>
            <ac:picMk id="53" creationId="{A302B0FA-11F5-45F4-FF5F-77D1E8CEC96A}"/>
          </ac:picMkLst>
        </pc:picChg>
        <pc:picChg chg="add mod">
          <ac:chgData name="Tidjani, Falaq" userId="e4edafe0-527c-4354-b6fd-4b64d6e7d759" providerId="ADAL" clId="{9C24FAF9-21CE-4C0A-B83A-89D21EB0ED8E}" dt="2024-07-08T21:15:37.168" v="3347" actId="207"/>
          <ac:picMkLst>
            <pc:docMk/>
            <pc:sldMk cId="2704131031" sldId="260"/>
            <ac:picMk id="54" creationId="{2323B5C2-8470-33F2-61DB-2018844D115C}"/>
          </ac:picMkLst>
        </pc:picChg>
      </pc:sldChg>
      <pc:sldChg chg="addSp delSp modSp mod">
        <pc:chgData name="Tidjani, Falaq" userId="e4edafe0-527c-4354-b6fd-4b64d6e7d759" providerId="ADAL" clId="{9C24FAF9-21CE-4C0A-B83A-89D21EB0ED8E}" dt="2024-07-08T20:02:27.649" v="2584" actId="1076"/>
        <pc:sldMkLst>
          <pc:docMk/>
          <pc:sldMk cId="4285923217" sldId="261"/>
        </pc:sldMkLst>
        <pc:spChg chg="add mod">
          <ac:chgData name="Tidjani, Falaq" userId="e4edafe0-527c-4354-b6fd-4b64d6e7d759" providerId="ADAL" clId="{9C24FAF9-21CE-4C0A-B83A-89D21EB0ED8E}" dt="2024-07-08T14:56:27.131" v="453"/>
          <ac:spMkLst>
            <pc:docMk/>
            <pc:sldMk cId="4285923217" sldId="261"/>
            <ac:spMk id="2" creationId="{76FC6454-6635-2DF9-B88C-CEC02C9DA974}"/>
          </ac:spMkLst>
        </pc:spChg>
        <pc:spChg chg="mod">
          <ac:chgData name="Tidjani, Falaq" userId="e4edafe0-527c-4354-b6fd-4b64d6e7d759" providerId="ADAL" clId="{9C24FAF9-21CE-4C0A-B83A-89D21EB0ED8E}" dt="2024-07-08T20:01:31.290" v="2577" actId="1076"/>
          <ac:spMkLst>
            <pc:docMk/>
            <pc:sldMk cId="4285923217" sldId="261"/>
            <ac:spMk id="3" creationId="{AC94136F-B985-7E62-C226-427F9210ACFD}"/>
          </ac:spMkLst>
        </pc:spChg>
        <pc:spChg chg="add mod">
          <ac:chgData name="Tidjani, Falaq" userId="e4edafe0-527c-4354-b6fd-4b64d6e7d759" providerId="ADAL" clId="{9C24FAF9-21CE-4C0A-B83A-89D21EB0ED8E}" dt="2024-07-08T14:56:27.131" v="453"/>
          <ac:spMkLst>
            <pc:docMk/>
            <pc:sldMk cId="4285923217" sldId="261"/>
            <ac:spMk id="4" creationId="{85D711C2-7926-C9A2-9FFE-B4045CA44E31}"/>
          </ac:spMkLst>
        </pc:spChg>
        <pc:spChg chg="del">
          <ac:chgData name="Tidjani, Falaq" userId="e4edafe0-527c-4354-b6fd-4b64d6e7d759" providerId="ADAL" clId="{9C24FAF9-21CE-4C0A-B83A-89D21EB0ED8E}" dt="2024-07-08T14:56:26.440" v="452" actId="478"/>
          <ac:spMkLst>
            <pc:docMk/>
            <pc:sldMk cId="4285923217" sldId="261"/>
            <ac:spMk id="5" creationId="{E44A5D58-903B-20F8-D019-CBC59B91976E}"/>
          </ac:spMkLst>
        </pc:spChg>
        <pc:spChg chg="add mod">
          <ac:chgData name="Tidjani, Falaq" userId="e4edafe0-527c-4354-b6fd-4b64d6e7d759" providerId="ADAL" clId="{9C24FAF9-21CE-4C0A-B83A-89D21EB0ED8E}" dt="2024-07-08T15:23:37.739" v="896"/>
          <ac:spMkLst>
            <pc:docMk/>
            <pc:sldMk cId="4285923217" sldId="261"/>
            <ac:spMk id="6" creationId="{18BD2F2B-7C7D-9B80-6007-87E25E7A6D0C}"/>
          </ac:spMkLst>
        </pc:spChg>
        <pc:spChg chg="add del mod">
          <ac:chgData name="Tidjani, Falaq" userId="e4edafe0-527c-4354-b6fd-4b64d6e7d759" providerId="ADAL" clId="{9C24FAF9-21CE-4C0A-B83A-89D21EB0ED8E}" dt="2024-07-08T15:35:19.464" v="1029" actId="21"/>
          <ac:spMkLst>
            <pc:docMk/>
            <pc:sldMk cId="4285923217" sldId="261"/>
            <ac:spMk id="8" creationId="{DC64480A-A530-6D38-FD22-F41D5A33CE91}"/>
          </ac:spMkLst>
        </pc:spChg>
        <pc:spChg chg="mod">
          <ac:chgData name="Tidjani, Falaq" userId="e4edafe0-527c-4354-b6fd-4b64d6e7d759" providerId="ADAL" clId="{9C24FAF9-21CE-4C0A-B83A-89D21EB0ED8E}" dt="2024-07-08T20:02:27.649" v="2584" actId="1076"/>
          <ac:spMkLst>
            <pc:docMk/>
            <pc:sldMk cId="4285923217" sldId="261"/>
            <ac:spMk id="9" creationId="{58730B92-B5C8-FC30-ACA3-89D43FF47E32}"/>
          </ac:spMkLst>
        </pc:spChg>
        <pc:spChg chg="mod">
          <ac:chgData name="Tidjani, Falaq" userId="e4edafe0-527c-4354-b6fd-4b64d6e7d759" providerId="ADAL" clId="{9C24FAF9-21CE-4C0A-B83A-89D21EB0ED8E}" dt="2024-07-08T20:02:27.649" v="2584" actId="1076"/>
          <ac:spMkLst>
            <pc:docMk/>
            <pc:sldMk cId="4285923217" sldId="261"/>
            <ac:spMk id="10" creationId="{37E3A4E6-C246-ED28-6A23-45736A74FFB8}"/>
          </ac:spMkLst>
        </pc:spChg>
        <pc:spChg chg="mod">
          <ac:chgData name="Tidjani, Falaq" userId="e4edafe0-527c-4354-b6fd-4b64d6e7d759" providerId="ADAL" clId="{9C24FAF9-21CE-4C0A-B83A-89D21EB0ED8E}" dt="2024-07-08T20:02:27.649" v="2584" actId="1076"/>
          <ac:spMkLst>
            <pc:docMk/>
            <pc:sldMk cId="4285923217" sldId="261"/>
            <ac:spMk id="14" creationId="{D7419E73-58D4-A02E-DCE4-2FDBA88B4DFD}"/>
          </ac:spMkLst>
        </pc:spChg>
        <pc:spChg chg="mod">
          <ac:chgData name="Tidjani, Falaq" userId="e4edafe0-527c-4354-b6fd-4b64d6e7d759" providerId="ADAL" clId="{9C24FAF9-21CE-4C0A-B83A-89D21EB0ED8E}" dt="2024-07-08T20:02:27.649" v="2584" actId="1076"/>
          <ac:spMkLst>
            <pc:docMk/>
            <pc:sldMk cId="4285923217" sldId="261"/>
            <ac:spMk id="15" creationId="{98EAC1BB-F152-5721-B420-E25756D3ADF4}"/>
          </ac:spMkLst>
        </pc:spChg>
        <pc:grpChg chg="del">
          <ac:chgData name="Tidjani, Falaq" userId="e4edafe0-527c-4354-b6fd-4b64d6e7d759" providerId="ADAL" clId="{9C24FAF9-21CE-4C0A-B83A-89D21EB0ED8E}" dt="2024-07-08T20:01:45.016" v="2579" actId="478"/>
          <ac:grpSpMkLst>
            <pc:docMk/>
            <pc:sldMk cId="4285923217" sldId="261"/>
            <ac:grpSpMk id="11" creationId="{C0B3A3C3-E578-BDC3-42D1-1E9E96F339AD}"/>
          </ac:grpSpMkLst>
        </pc:grpChg>
        <pc:picChg chg="add mod">
          <ac:chgData name="Tidjani, Falaq" userId="e4edafe0-527c-4354-b6fd-4b64d6e7d759" providerId="ADAL" clId="{9C24FAF9-21CE-4C0A-B83A-89D21EB0ED8E}" dt="2024-07-08T20:01:35.699" v="2578" actId="1076"/>
          <ac:picMkLst>
            <pc:docMk/>
            <pc:sldMk cId="4285923217" sldId="261"/>
            <ac:picMk id="7" creationId="{7270CBB6-F8D9-B1C8-738A-4C733EC2E3C4}"/>
          </ac:picMkLst>
        </pc:picChg>
      </pc:sldChg>
      <pc:sldChg chg="addSp delSp modSp mod setBg">
        <pc:chgData name="Tidjani, Falaq" userId="e4edafe0-527c-4354-b6fd-4b64d6e7d759" providerId="ADAL" clId="{9C24FAF9-21CE-4C0A-B83A-89D21EB0ED8E}" dt="2024-07-08T21:20:57.987" v="3358" actId="207"/>
        <pc:sldMkLst>
          <pc:docMk/>
          <pc:sldMk cId="1744127532" sldId="262"/>
        </pc:sldMkLst>
        <pc:spChg chg="del">
          <ac:chgData name="Tidjani, Falaq" userId="e4edafe0-527c-4354-b6fd-4b64d6e7d759" providerId="ADAL" clId="{9C24FAF9-21CE-4C0A-B83A-89D21EB0ED8E}" dt="2024-07-08T14:35:12.648" v="326" actId="478"/>
          <ac:spMkLst>
            <pc:docMk/>
            <pc:sldMk cId="1744127532" sldId="262"/>
            <ac:spMk id="4" creationId="{EF104733-8B09-CD19-FED3-4B0250D17FF5}"/>
          </ac:spMkLst>
        </pc:spChg>
        <pc:spChg chg="add mod">
          <ac:chgData name="Tidjani, Falaq" userId="e4edafe0-527c-4354-b6fd-4b64d6e7d759" providerId="ADAL" clId="{9C24FAF9-21CE-4C0A-B83A-89D21EB0ED8E}" dt="2024-07-08T15:06:03.696" v="587" actId="1076"/>
          <ac:spMkLst>
            <pc:docMk/>
            <pc:sldMk cId="1744127532" sldId="262"/>
            <ac:spMk id="7" creationId="{3510472F-6CE1-13A5-35C3-BFEF6E81B93B}"/>
          </ac:spMkLst>
        </pc:spChg>
        <pc:spChg chg="add del mod">
          <ac:chgData name="Tidjani, Falaq" userId="e4edafe0-527c-4354-b6fd-4b64d6e7d759" providerId="ADAL" clId="{9C24FAF9-21CE-4C0A-B83A-89D21EB0ED8E}" dt="2024-07-08T19:13:15.349" v="2356" actId="478"/>
          <ac:spMkLst>
            <pc:docMk/>
            <pc:sldMk cId="1744127532" sldId="262"/>
            <ac:spMk id="8" creationId="{A365D04B-924F-FEEE-88C8-9ACFCCD09AEF}"/>
          </ac:spMkLst>
        </pc:spChg>
        <pc:spChg chg="add del mod">
          <ac:chgData name="Tidjani, Falaq" userId="e4edafe0-527c-4354-b6fd-4b64d6e7d759" providerId="ADAL" clId="{9C24FAF9-21CE-4C0A-B83A-89D21EB0ED8E}" dt="2024-07-08T20:20:53.227" v="2911" actId="478"/>
          <ac:spMkLst>
            <pc:docMk/>
            <pc:sldMk cId="1744127532" sldId="262"/>
            <ac:spMk id="9" creationId="{E5564E59-495D-EDFD-E536-A7828FC69566}"/>
          </ac:spMkLst>
        </pc:spChg>
        <pc:spChg chg="add del mod">
          <ac:chgData name="Tidjani, Falaq" userId="e4edafe0-527c-4354-b6fd-4b64d6e7d759" providerId="ADAL" clId="{9C24FAF9-21CE-4C0A-B83A-89D21EB0ED8E}" dt="2024-07-08T14:35:04.892" v="324" actId="478"/>
          <ac:spMkLst>
            <pc:docMk/>
            <pc:sldMk cId="1744127532" sldId="262"/>
            <ac:spMk id="12" creationId="{34A026A5-458D-8346-2342-07B5DCF25C8F}"/>
          </ac:spMkLst>
        </pc:spChg>
        <pc:spChg chg="add del mod">
          <ac:chgData name="Tidjani, Falaq" userId="e4edafe0-527c-4354-b6fd-4b64d6e7d759" providerId="ADAL" clId="{9C24FAF9-21CE-4C0A-B83A-89D21EB0ED8E}" dt="2024-07-08T17:06:53.712" v="1737" actId="478"/>
          <ac:spMkLst>
            <pc:docMk/>
            <pc:sldMk cId="1744127532" sldId="262"/>
            <ac:spMk id="22" creationId="{214C54EE-5876-DB38-99A8-93284F91C48E}"/>
          </ac:spMkLst>
        </pc:spChg>
        <pc:spChg chg="add del mod">
          <ac:chgData name="Tidjani, Falaq" userId="e4edafe0-527c-4354-b6fd-4b64d6e7d759" providerId="ADAL" clId="{9C24FAF9-21CE-4C0A-B83A-89D21EB0ED8E}" dt="2024-07-08T15:26:12.198" v="919" actId="478"/>
          <ac:spMkLst>
            <pc:docMk/>
            <pc:sldMk cId="1744127532" sldId="262"/>
            <ac:spMk id="24" creationId="{FDA78CC7-87FE-04C5-17F1-5400FFD023D4}"/>
          </ac:spMkLst>
        </pc:spChg>
        <pc:spChg chg="add del mod">
          <ac:chgData name="Tidjani, Falaq" userId="e4edafe0-527c-4354-b6fd-4b64d6e7d759" providerId="ADAL" clId="{9C24FAF9-21CE-4C0A-B83A-89D21EB0ED8E}" dt="2024-07-08T15:26:12.198" v="919" actId="478"/>
          <ac:spMkLst>
            <pc:docMk/>
            <pc:sldMk cId="1744127532" sldId="262"/>
            <ac:spMk id="25" creationId="{8BC35A4E-8FA9-6EB9-466D-6F405E047CFF}"/>
          </ac:spMkLst>
        </pc:spChg>
        <pc:spChg chg="add mod">
          <ac:chgData name="Tidjani, Falaq" userId="e4edafe0-527c-4354-b6fd-4b64d6e7d759" providerId="ADAL" clId="{9C24FAF9-21CE-4C0A-B83A-89D21EB0ED8E}" dt="2024-07-08T15:26:12.913" v="920"/>
          <ac:spMkLst>
            <pc:docMk/>
            <pc:sldMk cId="1744127532" sldId="262"/>
            <ac:spMk id="33" creationId="{FFB2E11B-4214-FB77-C9C0-48C96065FA34}"/>
          </ac:spMkLst>
        </pc:spChg>
        <pc:spChg chg="add mod">
          <ac:chgData name="Tidjani, Falaq" userId="e4edafe0-527c-4354-b6fd-4b64d6e7d759" providerId="ADAL" clId="{9C24FAF9-21CE-4C0A-B83A-89D21EB0ED8E}" dt="2024-07-08T15:26:12.913" v="920"/>
          <ac:spMkLst>
            <pc:docMk/>
            <pc:sldMk cId="1744127532" sldId="262"/>
            <ac:spMk id="34" creationId="{74DEE4D6-13BE-654E-3497-02BBB8B4AB2D}"/>
          </ac:spMkLst>
        </pc:spChg>
        <pc:spChg chg="add mod">
          <ac:chgData name="Tidjani, Falaq" userId="e4edafe0-527c-4354-b6fd-4b64d6e7d759" providerId="ADAL" clId="{9C24FAF9-21CE-4C0A-B83A-89D21EB0ED8E}" dt="2024-07-08T17:06:54.735" v="1738"/>
          <ac:spMkLst>
            <pc:docMk/>
            <pc:sldMk cId="1744127532" sldId="262"/>
            <ac:spMk id="37" creationId="{0E866AE3-7E43-9700-24BF-C6503168E39A}"/>
          </ac:spMkLst>
        </pc:spChg>
        <pc:spChg chg="add mod">
          <ac:chgData name="Tidjani, Falaq" userId="e4edafe0-527c-4354-b6fd-4b64d6e7d759" providerId="ADAL" clId="{9C24FAF9-21CE-4C0A-B83A-89D21EB0ED8E}" dt="2024-07-08T19:13:16.204" v="2357"/>
          <ac:spMkLst>
            <pc:docMk/>
            <pc:sldMk cId="1744127532" sldId="262"/>
            <ac:spMk id="39" creationId="{D7526F4B-6B3B-F6EA-C938-0A41D9B40B5E}"/>
          </ac:spMkLst>
        </pc:spChg>
        <pc:spChg chg="add del mod">
          <ac:chgData name="Tidjani, Falaq" userId="e4edafe0-527c-4354-b6fd-4b64d6e7d759" providerId="ADAL" clId="{9C24FAF9-21CE-4C0A-B83A-89D21EB0ED8E}" dt="2024-07-08T20:50:59.544" v="3297" actId="478"/>
          <ac:spMkLst>
            <pc:docMk/>
            <pc:sldMk cId="1744127532" sldId="262"/>
            <ac:spMk id="41" creationId="{32822AB1-C63B-9C73-736B-7154A9629F6B}"/>
          </ac:spMkLst>
        </pc:spChg>
        <pc:spChg chg="add mod">
          <ac:chgData name="Tidjani, Falaq" userId="e4edafe0-527c-4354-b6fd-4b64d6e7d759" providerId="ADAL" clId="{9C24FAF9-21CE-4C0A-B83A-89D21EB0ED8E}" dt="2024-07-08T20:51:08.386" v="3307" actId="1076"/>
          <ac:spMkLst>
            <pc:docMk/>
            <pc:sldMk cId="1744127532" sldId="262"/>
            <ac:spMk id="42" creationId="{3DF0D0C2-DAE3-9F1A-90D9-7B56F59CED48}"/>
          </ac:spMkLst>
        </pc:spChg>
        <pc:grpChg chg="del">
          <ac:chgData name="Tidjani, Falaq" userId="e4edafe0-527c-4354-b6fd-4b64d6e7d759" providerId="ADAL" clId="{9C24FAF9-21CE-4C0A-B83A-89D21EB0ED8E}" dt="2024-07-08T15:26:12.198" v="919" actId="478"/>
          <ac:grpSpMkLst>
            <pc:docMk/>
            <pc:sldMk cId="1744127532" sldId="262"/>
            <ac:grpSpMk id="14" creationId="{6F1F28D0-916E-9F99-9F22-30C24F7FB567}"/>
          </ac:grpSpMkLst>
        </pc:grpChg>
        <pc:graphicFrameChg chg="del">
          <ac:chgData name="Tidjani, Falaq" userId="e4edafe0-527c-4354-b6fd-4b64d6e7d759" providerId="ADAL" clId="{9C24FAF9-21CE-4C0A-B83A-89D21EB0ED8E}" dt="2024-07-08T15:18:06.380" v="709" actId="478"/>
          <ac:graphicFrameMkLst>
            <pc:docMk/>
            <pc:sldMk cId="1744127532" sldId="262"/>
            <ac:graphicFrameMk id="3" creationId="{A996AA57-C678-1F9A-589D-CF17EFF3FE51}"/>
          </ac:graphicFrameMkLst>
        </pc:graphicFrameChg>
        <pc:graphicFrameChg chg="add mod modGraphic">
          <ac:chgData name="Tidjani, Falaq" userId="e4edafe0-527c-4354-b6fd-4b64d6e7d759" providerId="ADAL" clId="{9C24FAF9-21CE-4C0A-B83A-89D21EB0ED8E}" dt="2024-07-08T19:13:21.216" v="2358" actId="14100"/>
          <ac:graphicFrameMkLst>
            <pc:docMk/>
            <pc:sldMk cId="1744127532" sldId="262"/>
            <ac:graphicFrameMk id="10" creationId="{8D1217A0-32C1-82FE-0DE6-EFBA5432D2D9}"/>
          </ac:graphicFrameMkLst>
        </pc:graphicFrameChg>
        <pc:graphicFrameChg chg="add del mod">
          <ac:chgData name="Tidjani, Falaq" userId="e4edafe0-527c-4354-b6fd-4b64d6e7d759" providerId="ADAL" clId="{9C24FAF9-21CE-4C0A-B83A-89D21EB0ED8E}" dt="2024-07-08T14:32:27.041" v="302" actId="478"/>
          <ac:graphicFrameMkLst>
            <pc:docMk/>
            <pc:sldMk cId="1744127532" sldId="262"/>
            <ac:graphicFrameMk id="13" creationId="{7C24D4CB-D898-3629-9622-BA8BF596040D}"/>
          </ac:graphicFrameMkLst>
        </pc:graphicFrameChg>
        <pc:graphicFrameChg chg="add mod">
          <ac:chgData name="Tidjani, Falaq" userId="e4edafe0-527c-4354-b6fd-4b64d6e7d759" providerId="ADAL" clId="{9C24FAF9-21CE-4C0A-B83A-89D21EB0ED8E}" dt="2024-07-08T16:11:16.544" v="1287" actId="14100"/>
          <ac:graphicFrameMkLst>
            <pc:docMk/>
            <pc:sldMk cId="1744127532" sldId="262"/>
            <ac:graphicFrameMk id="21" creationId="{6BDB0CBF-491B-1013-5049-657EE06FE622}"/>
          </ac:graphicFrameMkLst>
        </pc:graphicFrameChg>
        <pc:graphicFrameChg chg="add del mod">
          <ac:chgData name="Tidjani, Falaq" userId="e4edafe0-527c-4354-b6fd-4b64d6e7d759" providerId="ADAL" clId="{9C24FAF9-21CE-4C0A-B83A-89D21EB0ED8E}" dt="2024-07-08T15:30:12.325" v="959" actId="478"/>
          <ac:graphicFrameMkLst>
            <pc:docMk/>
            <pc:sldMk cId="1744127532" sldId="262"/>
            <ac:graphicFrameMk id="26" creationId="{EF9AA014-62DA-4F36-2DA4-9B03BE9E5CF7}"/>
          </ac:graphicFrameMkLst>
        </pc:graphicFrameChg>
        <pc:graphicFrameChg chg="add del mod modGraphic">
          <ac:chgData name="Tidjani, Falaq" userId="e4edafe0-527c-4354-b6fd-4b64d6e7d759" providerId="ADAL" clId="{9C24FAF9-21CE-4C0A-B83A-89D21EB0ED8E}" dt="2024-07-08T15:32:35.813" v="1002" actId="478"/>
          <ac:graphicFrameMkLst>
            <pc:docMk/>
            <pc:sldMk cId="1744127532" sldId="262"/>
            <ac:graphicFrameMk id="35" creationId="{BCBD15BE-8671-AEDA-D497-A712C215D5D9}"/>
          </ac:graphicFrameMkLst>
        </pc:graphicFrameChg>
        <pc:graphicFrameChg chg="add del mod">
          <ac:chgData name="Tidjani, Falaq" userId="e4edafe0-527c-4354-b6fd-4b64d6e7d759" providerId="ADAL" clId="{9C24FAF9-21CE-4C0A-B83A-89D21EB0ED8E}" dt="2024-07-08T17:16:42.886" v="1807" actId="478"/>
          <ac:graphicFrameMkLst>
            <pc:docMk/>
            <pc:sldMk cId="1744127532" sldId="262"/>
            <ac:graphicFrameMk id="36" creationId="{A844E82A-9DDA-941A-FCB9-CA6DEB1A4873}"/>
          </ac:graphicFrameMkLst>
        </pc:graphicFrameChg>
        <pc:graphicFrameChg chg="add mod">
          <ac:chgData name="Tidjani, Falaq" userId="e4edafe0-527c-4354-b6fd-4b64d6e7d759" providerId="ADAL" clId="{9C24FAF9-21CE-4C0A-B83A-89D21EB0ED8E}" dt="2024-07-08T17:16:43.318" v="1808"/>
          <ac:graphicFrameMkLst>
            <pc:docMk/>
            <pc:sldMk cId="1744127532" sldId="262"/>
            <ac:graphicFrameMk id="38" creationId="{B24CF190-49A7-177C-66CB-7056CB20A11C}"/>
          </ac:graphicFrameMkLst>
        </pc:graphicFrameChg>
        <pc:picChg chg="add del mod">
          <ac:chgData name="Tidjani, Falaq" userId="e4edafe0-527c-4354-b6fd-4b64d6e7d759" providerId="ADAL" clId="{9C24FAF9-21CE-4C0A-B83A-89D21EB0ED8E}" dt="2024-07-08T19:13:15.349" v="2356" actId="478"/>
          <ac:picMkLst>
            <pc:docMk/>
            <pc:sldMk cId="1744127532" sldId="262"/>
            <ac:picMk id="11" creationId="{BC2DE9D6-C022-0FB2-FA1D-C58349AF7BE6}"/>
          </ac:picMkLst>
        </pc:picChg>
        <pc:picChg chg="add mod">
          <ac:chgData name="Tidjani, Falaq" userId="e4edafe0-527c-4354-b6fd-4b64d6e7d759" providerId="ADAL" clId="{9C24FAF9-21CE-4C0A-B83A-89D21EB0ED8E}" dt="2024-07-08T15:06:03.696" v="587" actId="1076"/>
          <ac:picMkLst>
            <pc:docMk/>
            <pc:sldMk cId="1744127532" sldId="262"/>
            <ac:picMk id="23" creationId="{AA6EC233-7CF0-9519-5EEE-431D6989A1B8}"/>
          </ac:picMkLst>
        </pc:picChg>
        <pc:picChg chg="add del mod">
          <ac:chgData name="Tidjani, Falaq" userId="e4edafe0-527c-4354-b6fd-4b64d6e7d759" providerId="ADAL" clId="{9C24FAF9-21CE-4C0A-B83A-89D21EB0ED8E}" dt="2024-07-08T21:16:07.456" v="3348" actId="478"/>
          <ac:picMkLst>
            <pc:docMk/>
            <pc:sldMk cId="1744127532" sldId="262"/>
            <ac:picMk id="27" creationId="{D5B46401-0180-D4FA-6074-C797F4CE8131}"/>
          </ac:picMkLst>
        </pc:picChg>
        <pc:picChg chg="add del mod">
          <ac:chgData name="Tidjani, Falaq" userId="e4edafe0-527c-4354-b6fd-4b64d6e7d759" providerId="ADAL" clId="{9C24FAF9-21CE-4C0A-B83A-89D21EB0ED8E}" dt="2024-07-08T21:20:52.302" v="3356" actId="478"/>
          <ac:picMkLst>
            <pc:docMk/>
            <pc:sldMk cId="1744127532" sldId="262"/>
            <ac:picMk id="28" creationId="{6D52C269-CDA5-69EF-8938-CBBF5820CA6D}"/>
          </ac:picMkLst>
        </pc:picChg>
        <pc:picChg chg="add del mod">
          <ac:chgData name="Tidjani, Falaq" userId="e4edafe0-527c-4354-b6fd-4b64d6e7d759" providerId="ADAL" clId="{9C24FAF9-21CE-4C0A-B83A-89D21EB0ED8E}" dt="2024-07-08T21:20:52.302" v="3356" actId="478"/>
          <ac:picMkLst>
            <pc:docMk/>
            <pc:sldMk cId="1744127532" sldId="262"/>
            <ac:picMk id="29" creationId="{AEDBBA90-91A1-1567-3102-272EC5E4C62E}"/>
          </ac:picMkLst>
        </pc:picChg>
        <pc:picChg chg="add del mod">
          <ac:chgData name="Tidjani, Falaq" userId="e4edafe0-527c-4354-b6fd-4b64d6e7d759" providerId="ADAL" clId="{9C24FAF9-21CE-4C0A-B83A-89D21EB0ED8E}" dt="2024-07-08T21:20:52.302" v="3356" actId="478"/>
          <ac:picMkLst>
            <pc:docMk/>
            <pc:sldMk cId="1744127532" sldId="262"/>
            <ac:picMk id="30" creationId="{6565E261-8A5F-9C26-28CB-442F81B68080}"/>
          </ac:picMkLst>
        </pc:picChg>
        <pc:picChg chg="add del mod">
          <ac:chgData name="Tidjani, Falaq" userId="e4edafe0-527c-4354-b6fd-4b64d6e7d759" providerId="ADAL" clId="{9C24FAF9-21CE-4C0A-B83A-89D21EB0ED8E}" dt="2024-07-08T21:20:52.302" v="3356" actId="478"/>
          <ac:picMkLst>
            <pc:docMk/>
            <pc:sldMk cId="1744127532" sldId="262"/>
            <ac:picMk id="31" creationId="{ED18516C-B0BF-89FF-F2B1-A570EF7D9899}"/>
          </ac:picMkLst>
        </pc:picChg>
        <pc:picChg chg="add del mod">
          <ac:chgData name="Tidjani, Falaq" userId="e4edafe0-527c-4354-b6fd-4b64d6e7d759" providerId="ADAL" clId="{9C24FAF9-21CE-4C0A-B83A-89D21EB0ED8E}" dt="2024-07-08T21:20:52.302" v="3356" actId="478"/>
          <ac:picMkLst>
            <pc:docMk/>
            <pc:sldMk cId="1744127532" sldId="262"/>
            <ac:picMk id="32" creationId="{DE18D01E-E6FC-659D-415E-DB7584EA195B}"/>
          </ac:picMkLst>
        </pc:picChg>
        <pc:picChg chg="add mod">
          <ac:chgData name="Tidjani, Falaq" userId="e4edafe0-527c-4354-b6fd-4b64d6e7d759" providerId="ADAL" clId="{9C24FAF9-21CE-4C0A-B83A-89D21EB0ED8E}" dt="2024-07-08T19:13:16.204" v="2357"/>
          <ac:picMkLst>
            <pc:docMk/>
            <pc:sldMk cId="1744127532" sldId="262"/>
            <ac:picMk id="40" creationId="{3A656368-3DF7-90E7-6AF1-1C409AE5129E}"/>
          </ac:picMkLst>
        </pc:picChg>
        <pc:picChg chg="add mod">
          <ac:chgData name="Tidjani, Falaq" userId="e4edafe0-527c-4354-b6fd-4b64d6e7d759" providerId="ADAL" clId="{9C24FAF9-21CE-4C0A-B83A-89D21EB0ED8E}" dt="2024-07-08T21:16:07.947" v="3349"/>
          <ac:picMkLst>
            <pc:docMk/>
            <pc:sldMk cId="1744127532" sldId="262"/>
            <ac:picMk id="43" creationId="{0E5CA594-DD07-5623-5099-E9013C23E6B0}"/>
          </ac:picMkLst>
        </pc:picChg>
        <pc:picChg chg="add mod">
          <ac:chgData name="Tidjani, Falaq" userId="e4edafe0-527c-4354-b6fd-4b64d6e7d759" providerId="ADAL" clId="{9C24FAF9-21CE-4C0A-B83A-89D21EB0ED8E}" dt="2024-07-08T21:20:57.987" v="3358" actId="207"/>
          <ac:picMkLst>
            <pc:docMk/>
            <pc:sldMk cId="1744127532" sldId="262"/>
            <ac:picMk id="44" creationId="{16483EA8-998A-BD9A-DAFE-FB8056CCFDBB}"/>
          </ac:picMkLst>
        </pc:picChg>
        <pc:picChg chg="add mod">
          <ac:chgData name="Tidjani, Falaq" userId="e4edafe0-527c-4354-b6fd-4b64d6e7d759" providerId="ADAL" clId="{9C24FAF9-21CE-4C0A-B83A-89D21EB0ED8E}" dt="2024-07-08T21:20:57.987" v="3358" actId="207"/>
          <ac:picMkLst>
            <pc:docMk/>
            <pc:sldMk cId="1744127532" sldId="262"/>
            <ac:picMk id="45" creationId="{C72BB6B8-BB13-9998-7B9C-EF8A9735F8FA}"/>
          </ac:picMkLst>
        </pc:picChg>
        <pc:picChg chg="add mod">
          <ac:chgData name="Tidjani, Falaq" userId="e4edafe0-527c-4354-b6fd-4b64d6e7d759" providerId="ADAL" clId="{9C24FAF9-21CE-4C0A-B83A-89D21EB0ED8E}" dt="2024-07-08T21:20:57.987" v="3358" actId="207"/>
          <ac:picMkLst>
            <pc:docMk/>
            <pc:sldMk cId="1744127532" sldId="262"/>
            <ac:picMk id="46" creationId="{D45AF0DC-0992-ABA0-B708-1128A0761F70}"/>
          </ac:picMkLst>
        </pc:picChg>
        <pc:picChg chg="add mod">
          <ac:chgData name="Tidjani, Falaq" userId="e4edafe0-527c-4354-b6fd-4b64d6e7d759" providerId="ADAL" clId="{9C24FAF9-21CE-4C0A-B83A-89D21EB0ED8E}" dt="2024-07-08T21:20:57.987" v="3358" actId="207"/>
          <ac:picMkLst>
            <pc:docMk/>
            <pc:sldMk cId="1744127532" sldId="262"/>
            <ac:picMk id="47" creationId="{850FEC11-28EB-B078-66AE-7BD4B229C255}"/>
          </ac:picMkLst>
        </pc:picChg>
        <pc:picChg chg="add mod">
          <ac:chgData name="Tidjani, Falaq" userId="e4edafe0-527c-4354-b6fd-4b64d6e7d759" providerId="ADAL" clId="{9C24FAF9-21CE-4C0A-B83A-89D21EB0ED8E}" dt="2024-07-08T21:20:57.987" v="3358" actId="207"/>
          <ac:picMkLst>
            <pc:docMk/>
            <pc:sldMk cId="1744127532" sldId="262"/>
            <ac:picMk id="48" creationId="{92A05EB2-9163-6788-E760-B21303E21F8A}"/>
          </ac:picMkLst>
        </pc:picChg>
      </pc:sldChg>
      <pc:sldChg chg="addSp delSp modSp mod setBg">
        <pc:chgData name="Tidjani, Falaq" userId="e4edafe0-527c-4354-b6fd-4b64d6e7d759" providerId="ADAL" clId="{9C24FAF9-21CE-4C0A-B83A-89D21EB0ED8E}" dt="2024-07-08T21:21:08.548" v="3360"/>
        <pc:sldMkLst>
          <pc:docMk/>
          <pc:sldMk cId="660611435" sldId="263"/>
        </pc:sldMkLst>
        <pc:spChg chg="mod">
          <ac:chgData name="Tidjani, Falaq" userId="e4edafe0-527c-4354-b6fd-4b64d6e7d759" providerId="ADAL" clId="{9C24FAF9-21CE-4C0A-B83A-89D21EB0ED8E}" dt="2024-07-08T15:11:35.800" v="633" actId="27636"/>
          <ac:spMkLst>
            <pc:docMk/>
            <pc:sldMk cId="660611435" sldId="263"/>
            <ac:spMk id="2" creationId="{47A26CF6-E0F8-A95C-50B5-D165C25D7FA7}"/>
          </ac:spMkLst>
        </pc:spChg>
        <pc:spChg chg="del">
          <ac:chgData name="Tidjani, Falaq" userId="e4edafe0-527c-4354-b6fd-4b64d6e7d759" providerId="ADAL" clId="{9C24FAF9-21CE-4C0A-B83A-89D21EB0ED8E}" dt="2024-07-08T14:25:21.529" v="256" actId="478"/>
          <ac:spMkLst>
            <pc:docMk/>
            <pc:sldMk cId="660611435" sldId="263"/>
            <ac:spMk id="3" creationId="{B1B39FCA-1707-C870-EE4F-DE1C64CC8BCE}"/>
          </ac:spMkLst>
        </pc:spChg>
        <pc:spChg chg="del">
          <ac:chgData name="Tidjani, Falaq" userId="e4edafe0-527c-4354-b6fd-4b64d6e7d759" providerId="ADAL" clId="{9C24FAF9-21CE-4C0A-B83A-89D21EB0ED8E}" dt="2024-07-08T14:43:04.808" v="364" actId="478"/>
          <ac:spMkLst>
            <pc:docMk/>
            <pc:sldMk cId="660611435" sldId="263"/>
            <ac:spMk id="4" creationId="{4DAD8CC7-38C6-DFEC-C13A-504B1E90E544}"/>
          </ac:spMkLst>
        </pc:spChg>
        <pc:spChg chg="mod">
          <ac:chgData name="Tidjani, Falaq" userId="e4edafe0-527c-4354-b6fd-4b64d6e7d759" providerId="ADAL" clId="{9C24FAF9-21CE-4C0A-B83A-89D21EB0ED8E}" dt="2024-07-08T15:11:40.581" v="634" actId="1076"/>
          <ac:spMkLst>
            <pc:docMk/>
            <pc:sldMk cId="660611435" sldId="263"/>
            <ac:spMk id="6" creationId="{8486A4B8-B1A0-8ACF-8226-F67A0AFC6053}"/>
          </ac:spMkLst>
        </pc:spChg>
        <pc:spChg chg="add mod">
          <ac:chgData name="Tidjani, Falaq" userId="e4edafe0-527c-4354-b6fd-4b64d6e7d759" providerId="ADAL" clId="{9C24FAF9-21CE-4C0A-B83A-89D21EB0ED8E}" dt="2024-07-08T14:43:32.084" v="379" actId="1036"/>
          <ac:spMkLst>
            <pc:docMk/>
            <pc:sldMk cId="660611435" sldId="263"/>
            <ac:spMk id="7" creationId="{2D0C7C67-F654-D57B-B833-F9F92570DE63}"/>
          </ac:spMkLst>
        </pc:spChg>
        <pc:spChg chg="add del mod">
          <ac:chgData name="Tidjani, Falaq" userId="e4edafe0-527c-4354-b6fd-4b64d6e7d759" providerId="ADAL" clId="{9C24FAF9-21CE-4C0A-B83A-89D21EB0ED8E}" dt="2024-07-08T19:12:56.048" v="2353" actId="478"/>
          <ac:spMkLst>
            <pc:docMk/>
            <pc:sldMk cId="660611435" sldId="263"/>
            <ac:spMk id="8" creationId="{3F786EB6-7C29-0E2A-252E-B9679FAABD8E}"/>
          </ac:spMkLst>
        </pc:spChg>
        <pc:spChg chg="add del mod">
          <ac:chgData name="Tidjani, Falaq" userId="e4edafe0-527c-4354-b6fd-4b64d6e7d759" providerId="ADAL" clId="{9C24FAF9-21CE-4C0A-B83A-89D21EB0ED8E}" dt="2024-07-08T20:18:49.653" v="2808" actId="478"/>
          <ac:spMkLst>
            <pc:docMk/>
            <pc:sldMk cId="660611435" sldId="263"/>
            <ac:spMk id="9" creationId="{DC8D27FE-CB7F-B00F-FC21-A27A4D756738}"/>
          </ac:spMkLst>
        </pc:spChg>
        <pc:spChg chg="add del mod">
          <ac:chgData name="Tidjani, Falaq" userId="e4edafe0-527c-4354-b6fd-4b64d6e7d759" providerId="ADAL" clId="{9C24FAF9-21CE-4C0A-B83A-89D21EB0ED8E}" dt="2024-07-08T14:53:21.681" v="430" actId="478"/>
          <ac:spMkLst>
            <pc:docMk/>
            <pc:sldMk cId="660611435" sldId="263"/>
            <ac:spMk id="12" creationId="{E700FAB1-BEF1-6F74-FAC2-4C466919F5DF}"/>
          </ac:spMkLst>
        </pc:spChg>
        <pc:spChg chg="add del mod">
          <ac:chgData name="Tidjani, Falaq" userId="e4edafe0-527c-4354-b6fd-4b64d6e7d759" providerId="ADAL" clId="{9C24FAF9-21CE-4C0A-B83A-89D21EB0ED8E}" dt="2024-07-08T17:06:49.063" v="1735" actId="478"/>
          <ac:spMkLst>
            <pc:docMk/>
            <pc:sldMk cId="660611435" sldId="263"/>
            <ac:spMk id="23" creationId="{35962B2A-30D7-0E4A-C146-0D62BB1F5E29}"/>
          </ac:spMkLst>
        </pc:spChg>
        <pc:spChg chg="add del mod">
          <ac:chgData name="Tidjani, Falaq" userId="e4edafe0-527c-4354-b6fd-4b64d6e7d759" providerId="ADAL" clId="{9C24FAF9-21CE-4C0A-B83A-89D21EB0ED8E}" dt="2024-07-08T15:26:17.555" v="921" actId="478"/>
          <ac:spMkLst>
            <pc:docMk/>
            <pc:sldMk cId="660611435" sldId="263"/>
            <ac:spMk id="24" creationId="{9770DE37-F47B-E4CE-D24C-F93DB344CF21}"/>
          </ac:spMkLst>
        </pc:spChg>
        <pc:spChg chg="add del mod">
          <ac:chgData name="Tidjani, Falaq" userId="e4edafe0-527c-4354-b6fd-4b64d6e7d759" providerId="ADAL" clId="{9C24FAF9-21CE-4C0A-B83A-89D21EB0ED8E}" dt="2024-07-08T15:26:17.555" v="921" actId="478"/>
          <ac:spMkLst>
            <pc:docMk/>
            <pc:sldMk cId="660611435" sldId="263"/>
            <ac:spMk id="25" creationId="{15161C97-E0AE-FF88-06DA-3999413DF383}"/>
          </ac:spMkLst>
        </pc:spChg>
        <pc:spChg chg="add del mod">
          <ac:chgData name="Tidjani, Falaq" userId="e4edafe0-527c-4354-b6fd-4b64d6e7d759" providerId="ADAL" clId="{9C24FAF9-21CE-4C0A-B83A-89D21EB0ED8E}" dt="2024-07-08T15:26:47.605" v="929" actId="478"/>
          <ac:spMkLst>
            <pc:docMk/>
            <pc:sldMk cId="660611435" sldId="263"/>
            <ac:spMk id="33" creationId="{D5B2807B-9B2F-6284-2C8C-605A269AA7E6}"/>
          </ac:spMkLst>
        </pc:spChg>
        <pc:spChg chg="add del mod">
          <ac:chgData name="Tidjani, Falaq" userId="e4edafe0-527c-4354-b6fd-4b64d6e7d759" providerId="ADAL" clId="{9C24FAF9-21CE-4C0A-B83A-89D21EB0ED8E}" dt="2024-07-08T15:26:47.605" v="929" actId="478"/>
          <ac:spMkLst>
            <pc:docMk/>
            <pc:sldMk cId="660611435" sldId="263"/>
            <ac:spMk id="34" creationId="{12D247CC-24DA-9327-8C80-E6D54218483E}"/>
          </ac:spMkLst>
        </pc:spChg>
        <pc:spChg chg="add mod">
          <ac:chgData name="Tidjani, Falaq" userId="e4edafe0-527c-4354-b6fd-4b64d6e7d759" providerId="ADAL" clId="{9C24FAF9-21CE-4C0A-B83A-89D21EB0ED8E}" dt="2024-07-08T15:26:48.047" v="930"/>
          <ac:spMkLst>
            <pc:docMk/>
            <pc:sldMk cId="660611435" sldId="263"/>
            <ac:spMk id="41" creationId="{96350171-F70F-9742-6A8B-0162CF1F028F}"/>
          </ac:spMkLst>
        </pc:spChg>
        <pc:spChg chg="add mod">
          <ac:chgData name="Tidjani, Falaq" userId="e4edafe0-527c-4354-b6fd-4b64d6e7d759" providerId="ADAL" clId="{9C24FAF9-21CE-4C0A-B83A-89D21EB0ED8E}" dt="2024-07-08T15:26:48.047" v="930"/>
          <ac:spMkLst>
            <pc:docMk/>
            <pc:sldMk cId="660611435" sldId="263"/>
            <ac:spMk id="42" creationId="{EEAECA1E-8177-0D98-C42B-7BEC03377F6E}"/>
          </ac:spMkLst>
        </pc:spChg>
        <pc:spChg chg="add mod">
          <ac:chgData name="Tidjani, Falaq" userId="e4edafe0-527c-4354-b6fd-4b64d6e7d759" providerId="ADAL" clId="{9C24FAF9-21CE-4C0A-B83A-89D21EB0ED8E}" dt="2024-07-08T17:06:50.359" v="1736"/>
          <ac:spMkLst>
            <pc:docMk/>
            <pc:sldMk cId="660611435" sldId="263"/>
            <ac:spMk id="46" creationId="{1142D099-828F-41EB-DB37-AB8B5417DB72}"/>
          </ac:spMkLst>
        </pc:spChg>
        <pc:spChg chg="add mod">
          <ac:chgData name="Tidjani, Falaq" userId="e4edafe0-527c-4354-b6fd-4b64d6e7d759" providerId="ADAL" clId="{9C24FAF9-21CE-4C0A-B83A-89D21EB0ED8E}" dt="2024-07-08T19:12:56.910" v="2354"/>
          <ac:spMkLst>
            <pc:docMk/>
            <pc:sldMk cId="660611435" sldId="263"/>
            <ac:spMk id="48" creationId="{61B8088A-4861-2D39-B775-01275D3EEAC5}"/>
          </ac:spMkLst>
        </pc:spChg>
        <pc:spChg chg="add del mod">
          <ac:chgData name="Tidjani, Falaq" userId="e4edafe0-527c-4354-b6fd-4b64d6e7d759" providerId="ADAL" clId="{9C24FAF9-21CE-4C0A-B83A-89D21EB0ED8E}" dt="2024-07-08T20:50:50.894" v="3295" actId="478"/>
          <ac:spMkLst>
            <pc:docMk/>
            <pc:sldMk cId="660611435" sldId="263"/>
            <ac:spMk id="50" creationId="{DFFAE922-2D5C-8A19-ACF0-ACDEAD2ABBE1}"/>
          </ac:spMkLst>
        </pc:spChg>
        <pc:spChg chg="add mod">
          <ac:chgData name="Tidjani, Falaq" userId="e4edafe0-527c-4354-b6fd-4b64d6e7d759" providerId="ADAL" clId="{9C24FAF9-21CE-4C0A-B83A-89D21EB0ED8E}" dt="2024-07-08T20:50:51.444" v="3296"/>
          <ac:spMkLst>
            <pc:docMk/>
            <pc:sldMk cId="660611435" sldId="263"/>
            <ac:spMk id="51" creationId="{FF52A094-6040-CD7B-63A1-7CC8DE9B5D82}"/>
          </ac:spMkLst>
        </pc:spChg>
        <pc:grpChg chg="del">
          <ac:chgData name="Tidjani, Falaq" userId="e4edafe0-527c-4354-b6fd-4b64d6e7d759" providerId="ADAL" clId="{9C24FAF9-21CE-4C0A-B83A-89D21EB0ED8E}" dt="2024-07-08T15:26:17.555" v="921" actId="478"/>
          <ac:grpSpMkLst>
            <pc:docMk/>
            <pc:sldMk cId="660611435" sldId="263"/>
            <ac:grpSpMk id="14" creationId="{FBFD3138-30DA-5E51-0F68-F9A427634D77}"/>
          </ac:grpSpMkLst>
        </pc:grpChg>
        <pc:graphicFrameChg chg="add mod modGraphic">
          <ac:chgData name="Tidjani, Falaq" userId="e4edafe0-527c-4354-b6fd-4b64d6e7d759" providerId="ADAL" clId="{9C24FAF9-21CE-4C0A-B83A-89D21EB0ED8E}" dt="2024-07-08T19:13:01.158" v="2355" actId="14100"/>
          <ac:graphicFrameMkLst>
            <pc:docMk/>
            <pc:sldMk cId="660611435" sldId="263"/>
            <ac:graphicFrameMk id="10" creationId="{DDB8DD00-10C2-3DA0-12BF-9262FF44902A}"/>
          </ac:graphicFrameMkLst>
        </pc:graphicFrameChg>
        <pc:graphicFrameChg chg="add del mod">
          <ac:chgData name="Tidjani, Falaq" userId="e4edafe0-527c-4354-b6fd-4b64d6e7d759" providerId="ADAL" clId="{9C24FAF9-21CE-4C0A-B83A-89D21EB0ED8E}" dt="2024-07-08T14:38:37.025" v="339" actId="478"/>
          <ac:graphicFrameMkLst>
            <pc:docMk/>
            <pc:sldMk cId="660611435" sldId="263"/>
            <ac:graphicFrameMk id="13" creationId="{BDFCFD68-8CD9-C0C1-643D-F45FA2145863}"/>
          </ac:graphicFrameMkLst>
        </pc:graphicFrameChg>
        <pc:graphicFrameChg chg="add mod">
          <ac:chgData name="Tidjani, Falaq" userId="e4edafe0-527c-4354-b6fd-4b64d6e7d759" providerId="ADAL" clId="{9C24FAF9-21CE-4C0A-B83A-89D21EB0ED8E}" dt="2024-07-08T14:43:32.084" v="379" actId="1036"/>
          <ac:graphicFrameMkLst>
            <pc:docMk/>
            <pc:sldMk cId="660611435" sldId="263"/>
            <ac:graphicFrameMk id="21" creationId="{9F93C2E9-4277-0567-9D0A-4831D26BAC0E}"/>
          </ac:graphicFrameMkLst>
        </pc:graphicFrameChg>
        <pc:graphicFrameChg chg="add del mod">
          <ac:chgData name="Tidjani, Falaq" userId="e4edafe0-527c-4354-b6fd-4b64d6e7d759" providerId="ADAL" clId="{9C24FAF9-21CE-4C0A-B83A-89D21EB0ED8E}" dt="2024-07-08T15:30:50.220" v="971" actId="478"/>
          <ac:graphicFrameMkLst>
            <pc:docMk/>
            <pc:sldMk cId="660611435" sldId="263"/>
            <ac:graphicFrameMk id="26" creationId="{EF582840-2EFF-CE8B-7CFE-3D3FC2F6425F}"/>
          </ac:graphicFrameMkLst>
        </pc:graphicFrameChg>
        <pc:graphicFrameChg chg="add del mod">
          <ac:chgData name="Tidjani, Falaq" userId="e4edafe0-527c-4354-b6fd-4b64d6e7d759" providerId="ADAL" clId="{9C24FAF9-21CE-4C0A-B83A-89D21EB0ED8E}" dt="2024-07-08T15:32:18.213" v="996" actId="478"/>
          <ac:graphicFrameMkLst>
            <pc:docMk/>
            <pc:sldMk cId="660611435" sldId="263"/>
            <ac:graphicFrameMk id="43" creationId="{73978D56-1529-2186-F780-09DA1288FF27}"/>
          </ac:graphicFrameMkLst>
        </pc:graphicFrameChg>
        <pc:graphicFrameChg chg="add del mod">
          <ac:chgData name="Tidjani, Falaq" userId="e4edafe0-527c-4354-b6fd-4b64d6e7d759" providerId="ADAL" clId="{9C24FAF9-21CE-4C0A-B83A-89D21EB0ED8E}" dt="2024-07-08T15:32:32.501" v="1000" actId="478"/>
          <ac:graphicFrameMkLst>
            <pc:docMk/>
            <pc:sldMk cId="660611435" sldId="263"/>
            <ac:graphicFrameMk id="44" creationId="{9AD860DE-F18C-8A91-0979-D182FF1F981E}"/>
          </ac:graphicFrameMkLst>
        </pc:graphicFrameChg>
        <pc:graphicFrameChg chg="add del mod">
          <ac:chgData name="Tidjani, Falaq" userId="e4edafe0-527c-4354-b6fd-4b64d6e7d759" providerId="ADAL" clId="{9C24FAF9-21CE-4C0A-B83A-89D21EB0ED8E}" dt="2024-07-08T17:16:39.576" v="1805" actId="478"/>
          <ac:graphicFrameMkLst>
            <pc:docMk/>
            <pc:sldMk cId="660611435" sldId="263"/>
            <ac:graphicFrameMk id="45" creationId="{3A9255BD-2B1A-B818-D5DF-0416C88B1E10}"/>
          </ac:graphicFrameMkLst>
        </pc:graphicFrameChg>
        <pc:graphicFrameChg chg="add mod">
          <ac:chgData name="Tidjani, Falaq" userId="e4edafe0-527c-4354-b6fd-4b64d6e7d759" providerId="ADAL" clId="{9C24FAF9-21CE-4C0A-B83A-89D21EB0ED8E}" dt="2024-07-08T17:16:40.017" v="1806"/>
          <ac:graphicFrameMkLst>
            <pc:docMk/>
            <pc:sldMk cId="660611435" sldId="263"/>
            <ac:graphicFrameMk id="47" creationId="{66D58707-54E1-37EF-70B8-AAFACA27E0DC}"/>
          </ac:graphicFrameMkLst>
        </pc:graphicFrameChg>
        <pc:picChg chg="add del mod">
          <ac:chgData name="Tidjani, Falaq" userId="e4edafe0-527c-4354-b6fd-4b64d6e7d759" providerId="ADAL" clId="{9C24FAF9-21CE-4C0A-B83A-89D21EB0ED8E}" dt="2024-07-08T19:12:56.048" v="2353" actId="478"/>
          <ac:picMkLst>
            <pc:docMk/>
            <pc:sldMk cId="660611435" sldId="263"/>
            <ac:picMk id="11" creationId="{F95FB809-3B5D-E00E-3D55-2B3D2E600A82}"/>
          </ac:picMkLst>
        </pc:picChg>
        <pc:picChg chg="add mod">
          <ac:chgData name="Tidjani, Falaq" userId="e4edafe0-527c-4354-b6fd-4b64d6e7d759" providerId="ADAL" clId="{9C24FAF9-21CE-4C0A-B83A-89D21EB0ED8E}" dt="2024-07-08T14:43:32.084" v="379" actId="1036"/>
          <ac:picMkLst>
            <pc:docMk/>
            <pc:sldMk cId="660611435" sldId="263"/>
            <ac:picMk id="22" creationId="{45DA3A2B-692C-0124-9FEF-4E1B80A08966}"/>
          </ac:picMkLst>
        </pc:picChg>
        <pc:picChg chg="add del mod">
          <ac:chgData name="Tidjani, Falaq" userId="e4edafe0-527c-4354-b6fd-4b64d6e7d759" providerId="ADAL" clId="{9C24FAF9-21CE-4C0A-B83A-89D21EB0ED8E}" dt="2024-07-08T15:26:47.605" v="929" actId="478"/>
          <ac:picMkLst>
            <pc:docMk/>
            <pc:sldMk cId="660611435" sldId="263"/>
            <ac:picMk id="27" creationId="{078C6A7C-02E0-3567-ED79-047F0AB98AAB}"/>
          </ac:picMkLst>
        </pc:picChg>
        <pc:picChg chg="add del mod">
          <ac:chgData name="Tidjani, Falaq" userId="e4edafe0-527c-4354-b6fd-4b64d6e7d759" providerId="ADAL" clId="{9C24FAF9-21CE-4C0A-B83A-89D21EB0ED8E}" dt="2024-07-08T15:26:47.605" v="929" actId="478"/>
          <ac:picMkLst>
            <pc:docMk/>
            <pc:sldMk cId="660611435" sldId="263"/>
            <ac:picMk id="28" creationId="{7B7BCDE7-2810-BA56-24E4-CD222D78C25C}"/>
          </ac:picMkLst>
        </pc:picChg>
        <pc:picChg chg="add del mod">
          <ac:chgData name="Tidjani, Falaq" userId="e4edafe0-527c-4354-b6fd-4b64d6e7d759" providerId="ADAL" clId="{9C24FAF9-21CE-4C0A-B83A-89D21EB0ED8E}" dt="2024-07-08T15:26:47.605" v="929" actId="478"/>
          <ac:picMkLst>
            <pc:docMk/>
            <pc:sldMk cId="660611435" sldId="263"/>
            <ac:picMk id="29" creationId="{B4F3FE94-5316-D89E-13F1-D0DFCF32E8F3}"/>
          </ac:picMkLst>
        </pc:picChg>
        <pc:picChg chg="add del mod">
          <ac:chgData name="Tidjani, Falaq" userId="e4edafe0-527c-4354-b6fd-4b64d6e7d759" providerId="ADAL" clId="{9C24FAF9-21CE-4C0A-B83A-89D21EB0ED8E}" dt="2024-07-08T15:26:47.605" v="929" actId="478"/>
          <ac:picMkLst>
            <pc:docMk/>
            <pc:sldMk cId="660611435" sldId="263"/>
            <ac:picMk id="30" creationId="{85911CB9-DCB4-8A86-4D71-AED2BE7B0E91}"/>
          </ac:picMkLst>
        </pc:picChg>
        <pc:picChg chg="add del mod">
          <ac:chgData name="Tidjani, Falaq" userId="e4edafe0-527c-4354-b6fd-4b64d6e7d759" providerId="ADAL" clId="{9C24FAF9-21CE-4C0A-B83A-89D21EB0ED8E}" dt="2024-07-08T15:26:47.605" v="929" actId="478"/>
          <ac:picMkLst>
            <pc:docMk/>
            <pc:sldMk cId="660611435" sldId="263"/>
            <ac:picMk id="31" creationId="{57EB241C-8DB8-7C47-CA28-E5F39D79BFA9}"/>
          </ac:picMkLst>
        </pc:picChg>
        <pc:picChg chg="add del mod">
          <ac:chgData name="Tidjani, Falaq" userId="e4edafe0-527c-4354-b6fd-4b64d6e7d759" providerId="ADAL" clId="{9C24FAF9-21CE-4C0A-B83A-89D21EB0ED8E}" dt="2024-07-08T15:26:47.605" v="929" actId="478"/>
          <ac:picMkLst>
            <pc:docMk/>
            <pc:sldMk cId="660611435" sldId="263"/>
            <ac:picMk id="32" creationId="{0C25D9A6-7F33-99D8-26EF-21015D505215}"/>
          </ac:picMkLst>
        </pc:picChg>
        <pc:picChg chg="add del mod">
          <ac:chgData name="Tidjani, Falaq" userId="e4edafe0-527c-4354-b6fd-4b64d6e7d759" providerId="ADAL" clId="{9C24FAF9-21CE-4C0A-B83A-89D21EB0ED8E}" dt="2024-07-08T21:16:12.034" v="3350" actId="478"/>
          <ac:picMkLst>
            <pc:docMk/>
            <pc:sldMk cId="660611435" sldId="263"/>
            <ac:picMk id="35" creationId="{4116A6AE-C5CB-763A-7222-79EDD517E321}"/>
          </ac:picMkLst>
        </pc:picChg>
        <pc:picChg chg="add del mod">
          <ac:chgData name="Tidjani, Falaq" userId="e4edafe0-527c-4354-b6fd-4b64d6e7d759" providerId="ADAL" clId="{9C24FAF9-21CE-4C0A-B83A-89D21EB0ED8E}" dt="2024-07-08T21:21:07.712" v="3359" actId="478"/>
          <ac:picMkLst>
            <pc:docMk/>
            <pc:sldMk cId="660611435" sldId="263"/>
            <ac:picMk id="36" creationId="{E94B491D-1205-3EC5-CB07-899055F22AD9}"/>
          </ac:picMkLst>
        </pc:picChg>
        <pc:picChg chg="add del mod">
          <ac:chgData name="Tidjani, Falaq" userId="e4edafe0-527c-4354-b6fd-4b64d6e7d759" providerId="ADAL" clId="{9C24FAF9-21CE-4C0A-B83A-89D21EB0ED8E}" dt="2024-07-08T21:21:07.712" v="3359" actId="478"/>
          <ac:picMkLst>
            <pc:docMk/>
            <pc:sldMk cId="660611435" sldId="263"/>
            <ac:picMk id="37" creationId="{CE2109D2-E259-FF0F-0EF6-8F5295E6CC7F}"/>
          </ac:picMkLst>
        </pc:picChg>
        <pc:picChg chg="add del mod">
          <ac:chgData name="Tidjani, Falaq" userId="e4edafe0-527c-4354-b6fd-4b64d6e7d759" providerId="ADAL" clId="{9C24FAF9-21CE-4C0A-B83A-89D21EB0ED8E}" dt="2024-07-08T21:21:07.712" v="3359" actId="478"/>
          <ac:picMkLst>
            <pc:docMk/>
            <pc:sldMk cId="660611435" sldId="263"/>
            <ac:picMk id="38" creationId="{77641C1B-6AD4-7304-BDE4-2FF9BCACE49F}"/>
          </ac:picMkLst>
        </pc:picChg>
        <pc:picChg chg="add del mod">
          <ac:chgData name="Tidjani, Falaq" userId="e4edafe0-527c-4354-b6fd-4b64d6e7d759" providerId="ADAL" clId="{9C24FAF9-21CE-4C0A-B83A-89D21EB0ED8E}" dt="2024-07-08T21:21:07.712" v="3359" actId="478"/>
          <ac:picMkLst>
            <pc:docMk/>
            <pc:sldMk cId="660611435" sldId="263"/>
            <ac:picMk id="39" creationId="{B2A18564-3240-6D3B-F842-B26893388407}"/>
          </ac:picMkLst>
        </pc:picChg>
        <pc:picChg chg="add del mod">
          <ac:chgData name="Tidjani, Falaq" userId="e4edafe0-527c-4354-b6fd-4b64d6e7d759" providerId="ADAL" clId="{9C24FAF9-21CE-4C0A-B83A-89D21EB0ED8E}" dt="2024-07-08T21:21:07.712" v="3359" actId="478"/>
          <ac:picMkLst>
            <pc:docMk/>
            <pc:sldMk cId="660611435" sldId="263"/>
            <ac:picMk id="40" creationId="{1B2EBAF0-DC8D-563F-9097-4937647C7FD7}"/>
          </ac:picMkLst>
        </pc:picChg>
        <pc:picChg chg="add mod">
          <ac:chgData name="Tidjani, Falaq" userId="e4edafe0-527c-4354-b6fd-4b64d6e7d759" providerId="ADAL" clId="{9C24FAF9-21CE-4C0A-B83A-89D21EB0ED8E}" dt="2024-07-08T19:12:56.910" v="2354"/>
          <ac:picMkLst>
            <pc:docMk/>
            <pc:sldMk cId="660611435" sldId="263"/>
            <ac:picMk id="49" creationId="{3ED0670D-C65C-137D-A252-982A8286F719}"/>
          </ac:picMkLst>
        </pc:picChg>
        <pc:picChg chg="add mod">
          <ac:chgData name="Tidjani, Falaq" userId="e4edafe0-527c-4354-b6fd-4b64d6e7d759" providerId="ADAL" clId="{9C24FAF9-21CE-4C0A-B83A-89D21EB0ED8E}" dt="2024-07-08T21:16:12.738" v="3351"/>
          <ac:picMkLst>
            <pc:docMk/>
            <pc:sldMk cId="660611435" sldId="263"/>
            <ac:picMk id="52" creationId="{091E7883-3EDC-461F-190D-94AF42657CEB}"/>
          </ac:picMkLst>
        </pc:picChg>
        <pc:picChg chg="add mod">
          <ac:chgData name="Tidjani, Falaq" userId="e4edafe0-527c-4354-b6fd-4b64d6e7d759" providerId="ADAL" clId="{9C24FAF9-21CE-4C0A-B83A-89D21EB0ED8E}" dt="2024-07-08T21:21:08.548" v="3360"/>
          <ac:picMkLst>
            <pc:docMk/>
            <pc:sldMk cId="660611435" sldId="263"/>
            <ac:picMk id="53" creationId="{73584EE9-9526-3C4C-FAA0-98CD126B5F8D}"/>
          </ac:picMkLst>
        </pc:picChg>
        <pc:picChg chg="add mod">
          <ac:chgData name="Tidjani, Falaq" userId="e4edafe0-527c-4354-b6fd-4b64d6e7d759" providerId="ADAL" clId="{9C24FAF9-21CE-4C0A-B83A-89D21EB0ED8E}" dt="2024-07-08T21:21:08.548" v="3360"/>
          <ac:picMkLst>
            <pc:docMk/>
            <pc:sldMk cId="660611435" sldId="263"/>
            <ac:picMk id="54" creationId="{3C83FFBB-32A4-AB2D-8F87-65EAB88E302C}"/>
          </ac:picMkLst>
        </pc:picChg>
        <pc:picChg chg="add mod">
          <ac:chgData name="Tidjani, Falaq" userId="e4edafe0-527c-4354-b6fd-4b64d6e7d759" providerId="ADAL" clId="{9C24FAF9-21CE-4C0A-B83A-89D21EB0ED8E}" dt="2024-07-08T21:21:08.548" v="3360"/>
          <ac:picMkLst>
            <pc:docMk/>
            <pc:sldMk cId="660611435" sldId="263"/>
            <ac:picMk id="55" creationId="{98148EFD-FE54-8000-F24D-564D5AA18A17}"/>
          </ac:picMkLst>
        </pc:picChg>
        <pc:picChg chg="add mod">
          <ac:chgData name="Tidjani, Falaq" userId="e4edafe0-527c-4354-b6fd-4b64d6e7d759" providerId="ADAL" clId="{9C24FAF9-21CE-4C0A-B83A-89D21EB0ED8E}" dt="2024-07-08T21:21:08.548" v="3360"/>
          <ac:picMkLst>
            <pc:docMk/>
            <pc:sldMk cId="660611435" sldId="263"/>
            <ac:picMk id="56" creationId="{7774B6A3-863A-C1C3-4749-CF149E9CC8B2}"/>
          </ac:picMkLst>
        </pc:picChg>
        <pc:picChg chg="add mod">
          <ac:chgData name="Tidjani, Falaq" userId="e4edafe0-527c-4354-b6fd-4b64d6e7d759" providerId="ADAL" clId="{9C24FAF9-21CE-4C0A-B83A-89D21EB0ED8E}" dt="2024-07-08T21:21:08.548" v="3360"/>
          <ac:picMkLst>
            <pc:docMk/>
            <pc:sldMk cId="660611435" sldId="263"/>
            <ac:picMk id="57" creationId="{E1CEEA8B-8189-6914-6EC8-ECCA6BDC28E1}"/>
          </ac:picMkLst>
        </pc:picChg>
      </pc:sldChg>
      <pc:sldChg chg="addSp delSp modSp mod setBg">
        <pc:chgData name="Tidjani, Falaq" userId="e4edafe0-527c-4354-b6fd-4b64d6e7d759" providerId="ADAL" clId="{9C24FAF9-21CE-4C0A-B83A-89D21EB0ED8E}" dt="2024-07-08T21:21:26.634" v="3362"/>
        <pc:sldMkLst>
          <pc:docMk/>
          <pc:sldMk cId="3115729209" sldId="264"/>
        </pc:sldMkLst>
        <pc:spChg chg="mod">
          <ac:chgData name="Tidjani, Falaq" userId="e4edafe0-527c-4354-b6fd-4b64d6e7d759" providerId="ADAL" clId="{9C24FAF9-21CE-4C0A-B83A-89D21EB0ED8E}" dt="2024-07-08T15:17:27.290" v="669" actId="14100"/>
          <ac:spMkLst>
            <pc:docMk/>
            <pc:sldMk cId="3115729209" sldId="264"/>
            <ac:spMk id="2" creationId="{47A26CF6-E0F8-A95C-50B5-D165C25D7FA7}"/>
          </ac:spMkLst>
        </pc:spChg>
        <pc:spChg chg="del">
          <ac:chgData name="Tidjani, Falaq" userId="e4edafe0-527c-4354-b6fd-4b64d6e7d759" providerId="ADAL" clId="{9C24FAF9-21CE-4C0A-B83A-89D21EB0ED8E}" dt="2024-07-08T14:25:32.397" v="259" actId="478"/>
          <ac:spMkLst>
            <pc:docMk/>
            <pc:sldMk cId="3115729209" sldId="264"/>
            <ac:spMk id="3" creationId="{B1B39FCA-1707-C870-EE4F-DE1C64CC8BCE}"/>
          </ac:spMkLst>
        </pc:spChg>
        <pc:spChg chg="del">
          <ac:chgData name="Tidjani, Falaq" userId="e4edafe0-527c-4354-b6fd-4b64d6e7d759" providerId="ADAL" clId="{9C24FAF9-21CE-4C0A-B83A-89D21EB0ED8E}" dt="2024-07-08T14:56:35.236" v="456" actId="478"/>
          <ac:spMkLst>
            <pc:docMk/>
            <pc:sldMk cId="3115729209" sldId="264"/>
            <ac:spMk id="4" creationId="{D9A7952D-AAC3-87C8-041E-547641DF0CBC}"/>
          </ac:spMkLst>
        </pc:spChg>
        <pc:spChg chg="mod">
          <ac:chgData name="Tidjani, Falaq" userId="e4edafe0-527c-4354-b6fd-4b64d6e7d759" providerId="ADAL" clId="{9C24FAF9-21CE-4C0A-B83A-89D21EB0ED8E}" dt="2024-07-08T15:17:31.893" v="706" actId="1035"/>
          <ac:spMkLst>
            <pc:docMk/>
            <pc:sldMk cId="3115729209" sldId="264"/>
            <ac:spMk id="6" creationId="{9C40D6F1-0F1C-279A-FC07-B44A61CD224E}"/>
          </ac:spMkLst>
        </pc:spChg>
        <pc:spChg chg="add mod">
          <ac:chgData name="Tidjani, Falaq" userId="e4edafe0-527c-4354-b6fd-4b64d6e7d759" providerId="ADAL" clId="{9C24FAF9-21CE-4C0A-B83A-89D21EB0ED8E}" dt="2024-07-08T14:44:05.439" v="404" actId="1036"/>
          <ac:spMkLst>
            <pc:docMk/>
            <pc:sldMk cId="3115729209" sldId="264"/>
            <ac:spMk id="7" creationId="{C158A6F6-C950-BB76-2882-3DF6F335B466}"/>
          </ac:spMkLst>
        </pc:spChg>
        <pc:spChg chg="add del mod">
          <ac:chgData name="Tidjani, Falaq" userId="e4edafe0-527c-4354-b6fd-4b64d6e7d759" providerId="ADAL" clId="{9C24FAF9-21CE-4C0A-B83A-89D21EB0ED8E}" dt="2024-07-08T19:12:38.602" v="2349" actId="478"/>
          <ac:spMkLst>
            <pc:docMk/>
            <pc:sldMk cId="3115729209" sldId="264"/>
            <ac:spMk id="8" creationId="{600F17D6-DD3C-A9CF-E482-0E2C8A68C1D6}"/>
          </ac:spMkLst>
        </pc:spChg>
        <pc:spChg chg="add del mod">
          <ac:chgData name="Tidjani, Falaq" userId="e4edafe0-527c-4354-b6fd-4b64d6e7d759" providerId="ADAL" clId="{9C24FAF9-21CE-4C0A-B83A-89D21EB0ED8E}" dt="2024-07-08T20:25:27.556" v="2940" actId="478"/>
          <ac:spMkLst>
            <pc:docMk/>
            <pc:sldMk cId="3115729209" sldId="264"/>
            <ac:spMk id="9" creationId="{C2BB8563-06C0-5324-A95E-14D495B37412}"/>
          </ac:spMkLst>
        </pc:spChg>
        <pc:spChg chg="add del mod">
          <ac:chgData name="Tidjani, Falaq" userId="e4edafe0-527c-4354-b6fd-4b64d6e7d759" providerId="ADAL" clId="{9C24FAF9-21CE-4C0A-B83A-89D21EB0ED8E}" dt="2024-07-08T14:53:26.770" v="432" actId="478"/>
          <ac:spMkLst>
            <pc:docMk/>
            <pc:sldMk cId="3115729209" sldId="264"/>
            <ac:spMk id="12" creationId="{563D5064-24F8-755C-43A9-67F7F951379E}"/>
          </ac:spMkLst>
        </pc:spChg>
        <pc:spChg chg="add del mod">
          <ac:chgData name="Tidjani, Falaq" userId="e4edafe0-527c-4354-b6fd-4b64d6e7d759" providerId="ADAL" clId="{9C24FAF9-21CE-4C0A-B83A-89D21EB0ED8E}" dt="2024-07-08T17:06:44.601" v="1733" actId="478"/>
          <ac:spMkLst>
            <pc:docMk/>
            <pc:sldMk cId="3115729209" sldId="264"/>
            <ac:spMk id="21" creationId="{2A57B816-35E1-8FC2-D961-C942FBD6DF5F}"/>
          </ac:spMkLst>
        </pc:spChg>
        <pc:spChg chg="add del mod">
          <ac:chgData name="Tidjani, Falaq" userId="e4edafe0-527c-4354-b6fd-4b64d6e7d759" providerId="ADAL" clId="{9C24FAF9-21CE-4C0A-B83A-89D21EB0ED8E}" dt="2024-07-08T15:26:22.325" v="923" actId="478"/>
          <ac:spMkLst>
            <pc:docMk/>
            <pc:sldMk cId="3115729209" sldId="264"/>
            <ac:spMk id="23" creationId="{74E02C38-3A44-C8CA-5880-C36211143C80}"/>
          </ac:spMkLst>
        </pc:spChg>
        <pc:spChg chg="add del mod">
          <ac:chgData name="Tidjani, Falaq" userId="e4edafe0-527c-4354-b6fd-4b64d6e7d759" providerId="ADAL" clId="{9C24FAF9-21CE-4C0A-B83A-89D21EB0ED8E}" dt="2024-07-08T15:26:22.325" v="923" actId="478"/>
          <ac:spMkLst>
            <pc:docMk/>
            <pc:sldMk cId="3115729209" sldId="264"/>
            <ac:spMk id="24" creationId="{FDF91D96-950C-55DC-05A2-43D239369FA5}"/>
          </ac:spMkLst>
        </pc:spChg>
        <pc:spChg chg="add del mod">
          <ac:chgData name="Tidjani, Falaq" userId="e4edafe0-527c-4354-b6fd-4b64d6e7d759" providerId="ADAL" clId="{9C24FAF9-21CE-4C0A-B83A-89D21EB0ED8E}" dt="2024-07-08T15:26:52.216" v="931" actId="478"/>
          <ac:spMkLst>
            <pc:docMk/>
            <pc:sldMk cId="3115729209" sldId="264"/>
            <ac:spMk id="33" creationId="{945235F4-82E9-3021-E62D-3E8B34B003F0}"/>
          </ac:spMkLst>
        </pc:spChg>
        <pc:spChg chg="add del mod">
          <ac:chgData name="Tidjani, Falaq" userId="e4edafe0-527c-4354-b6fd-4b64d6e7d759" providerId="ADAL" clId="{9C24FAF9-21CE-4C0A-B83A-89D21EB0ED8E}" dt="2024-07-08T15:26:52.216" v="931" actId="478"/>
          <ac:spMkLst>
            <pc:docMk/>
            <pc:sldMk cId="3115729209" sldId="264"/>
            <ac:spMk id="34" creationId="{B431617E-A72D-619B-3D71-F980113199AB}"/>
          </ac:spMkLst>
        </pc:spChg>
        <pc:spChg chg="add mod">
          <ac:chgData name="Tidjani, Falaq" userId="e4edafe0-527c-4354-b6fd-4b64d6e7d759" providerId="ADAL" clId="{9C24FAF9-21CE-4C0A-B83A-89D21EB0ED8E}" dt="2024-07-08T15:26:52.606" v="932"/>
          <ac:spMkLst>
            <pc:docMk/>
            <pc:sldMk cId="3115729209" sldId="264"/>
            <ac:spMk id="41" creationId="{0174F09F-CE6E-7DC6-4CB2-23C20BDC735A}"/>
          </ac:spMkLst>
        </pc:spChg>
        <pc:spChg chg="add mod">
          <ac:chgData name="Tidjani, Falaq" userId="e4edafe0-527c-4354-b6fd-4b64d6e7d759" providerId="ADAL" clId="{9C24FAF9-21CE-4C0A-B83A-89D21EB0ED8E}" dt="2024-07-08T15:26:52.606" v="932"/>
          <ac:spMkLst>
            <pc:docMk/>
            <pc:sldMk cId="3115729209" sldId="264"/>
            <ac:spMk id="42" creationId="{3ECB879B-823F-BD63-72C0-E344E217C287}"/>
          </ac:spMkLst>
        </pc:spChg>
        <pc:spChg chg="add mod">
          <ac:chgData name="Tidjani, Falaq" userId="e4edafe0-527c-4354-b6fd-4b64d6e7d759" providerId="ADAL" clId="{9C24FAF9-21CE-4C0A-B83A-89D21EB0ED8E}" dt="2024-07-08T17:06:45.543" v="1734"/>
          <ac:spMkLst>
            <pc:docMk/>
            <pc:sldMk cId="3115729209" sldId="264"/>
            <ac:spMk id="46" creationId="{6B3326CC-97DC-2F72-6D6A-83D0D748B52F}"/>
          </ac:spMkLst>
        </pc:spChg>
        <pc:spChg chg="add mod">
          <ac:chgData name="Tidjani, Falaq" userId="e4edafe0-527c-4354-b6fd-4b64d6e7d759" providerId="ADAL" clId="{9C24FAF9-21CE-4C0A-B83A-89D21EB0ED8E}" dt="2024-07-08T19:12:39.471" v="2350"/>
          <ac:spMkLst>
            <pc:docMk/>
            <pc:sldMk cId="3115729209" sldId="264"/>
            <ac:spMk id="48" creationId="{AC646760-8AB6-864E-3CC5-8FC599008262}"/>
          </ac:spMkLst>
        </pc:spChg>
        <pc:spChg chg="add del mod">
          <ac:chgData name="Tidjani, Falaq" userId="e4edafe0-527c-4354-b6fd-4b64d6e7d759" providerId="ADAL" clId="{9C24FAF9-21CE-4C0A-B83A-89D21EB0ED8E}" dt="2024-07-08T20:50:43.873" v="3293" actId="478"/>
          <ac:spMkLst>
            <pc:docMk/>
            <pc:sldMk cId="3115729209" sldId="264"/>
            <ac:spMk id="50" creationId="{0DB15F2D-0E99-2238-D497-4607A7C8F2C8}"/>
          </ac:spMkLst>
        </pc:spChg>
        <pc:spChg chg="add mod">
          <ac:chgData name="Tidjani, Falaq" userId="e4edafe0-527c-4354-b6fd-4b64d6e7d759" providerId="ADAL" clId="{9C24FAF9-21CE-4C0A-B83A-89D21EB0ED8E}" dt="2024-07-08T20:50:44.628" v="3294"/>
          <ac:spMkLst>
            <pc:docMk/>
            <pc:sldMk cId="3115729209" sldId="264"/>
            <ac:spMk id="51" creationId="{0343148E-D4D9-84D3-CBAA-057460B487DE}"/>
          </ac:spMkLst>
        </pc:spChg>
        <pc:grpChg chg="del">
          <ac:chgData name="Tidjani, Falaq" userId="e4edafe0-527c-4354-b6fd-4b64d6e7d759" providerId="ADAL" clId="{9C24FAF9-21CE-4C0A-B83A-89D21EB0ED8E}" dt="2024-07-08T15:26:22.325" v="923" actId="478"/>
          <ac:grpSpMkLst>
            <pc:docMk/>
            <pc:sldMk cId="3115729209" sldId="264"/>
            <ac:grpSpMk id="14" creationId="{BC18D284-7CAC-DCAC-95D8-9A17AD240D86}"/>
          </ac:grpSpMkLst>
        </pc:grpChg>
        <pc:graphicFrameChg chg="add mod modGraphic">
          <ac:chgData name="Tidjani, Falaq" userId="e4edafe0-527c-4354-b6fd-4b64d6e7d759" providerId="ADAL" clId="{9C24FAF9-21CE-4C0A-B83A-89D21EB0ED8E}" dt="2024-07-08T19:12:44.573" v="2352" actId="14100"/>
          <ac:graphicFrameMkLst>
            <pc:docMk/>
            <pc:sldMk cId="3115729209" sldId="264"/>
            <ac:graphicFrameMk id="10" creationId="{BAFC43F3-9503-F4AA-AE71-977CEA572B5B}"/>
          </ac:graphicFrameMkLst>
        </pc:graphicFrameChg>
        <pc:graphicFrameChg chg="add del mod">
          <ac:chgData name="Tidjani, Falaq" userId="e4edafe0-527c-4354-b6fd-4b64d6e7d759" providerId="ADAL" clId="{9C24FAF9-21CE-4C0A-B83A-89D21EB0ED8E}" dt="2024-07-08T14:51:53.640" v="417" actId="478"/>
          <ac:graphicFrameMkLst>
            <pc:docMk/>
            <pc:sldMk cId="3115729209" sldId="264"/>
            <ac:graphicFrameMk id="13" creationId="{744465E0-BA7E-2BA1-AF42-C3503D475CD7}"/>
          </ac:graphicFrameMkLst>
        </pc:graphicFrameChg>
        <pc:graphicFrameChg chg="add mod">
          <ac:chgData name="Tidjani, Falaq" userId="e4edafe0-527c-4354-b6fd-4b64d6e7d759" providerId="ADAL" clId="{9C24FAF9-21CE-4C0A-B83A-89D21EB0ED8E}" dt="2024-07-08T14:54:13.075" v="441" actId="2711"/>
          <ac:graphicFrameMkLst>
            <pc:docMk/>
            <pc:sldMk cId="3115729209" sldId="264"/>
            <ac:graphicFrameMk id="22" creationId="{F003521E-6AFB-4F52-4D3A-0B2415F4FD66}"/>
          </ac:graphicFrameMkLst>
        </pc:graphicFrameChg>
        <pc:graphicFrameChg chg="add del mod modGraphic">
          <ac:chgData name="Tidjani, Falaq" userId="e4edafe0-527c-4354-b6fd-4b64d6e7d759" providerId="ADAL" clId="{9C24FAF9-21CE-4C0A-B83A-89D21EB0ED8E}" dt="2024-07-08T15:30:53.965" v="973" actId="478"/>
          <ac:graphicFrameMkLst>
            <pc:docMk/>
            <pc:sldMk cId="3115729209" sldId="264"/>
            <ac:graphicFrameMk id="26" creationId="{B3D02A15-9722-812F-0BB3-F342418BAF45}"/>
          </ac:graphicFrameMkLst>
        </pc:graphicFrameChg>
        <pc:graphicFrameChg chg="add del mod modGraphic">
          <ac:chgData name="Tidjani, Falaq" userId="e4edafe0-527c-4354-b6fd-4b64d6e7d759" providerId="ADAL" clId="{9C24FAF9-21CE-4C0A-B83A-89D21EB0ED8E}" dt="2024-07-08T15:32:13.749" v="994" actId="478"/>
          <ac:graphicFrameMkLst>
            <pc:docMk/>
            <pc:sldMk cId="3115729209" sldId="264"/>
            <ac:graphicFrameMk id="43" creationId="{10310068-00C8-80C0-E9F9-EA1507F308D9}"/>
          </ac:graphicFrameMkLst>
        </pc:graphicFrameChg>
        <pc:graphicFrameChg chg="add del mod">
          <ac:chgData name="Tidjani, Falaq" userId="e4edafe0-527c-4354-b6fd-4b64d6e7d759" providerId="ADAL" clId="{9C24FAF9-21CE-4C0A-B83A-89D21EB0ED8E}" dt="2024-07-08T15:32:28.645" v="998" actId="478"/>
          <ac:graphicFrameMkLst>
            <pc:docMk/>
            <pc:sldMk cId="3115729209" sldId="264"/>
            <ac:graphicFrameMk id="44" creationId="{CA1870A3-4C48-FA9A-21B7-E7AD52618F59}"/>
          </ac:graphicFrameMkLst>
        </pc:graphicFrameChg>
        <pc:graphicFrameChg chg="add del mod">
          <ac:chgData name="Tidjani, Falaq" userId="e4edafe0-527c-4354-b6fd-4b64d6e7d759" providerId="ADAL" clId="{9C24FAF9-21CE-4C0A-B83A-89D21EB0ED8E}" dt="2024-07-08T17:16:35.728" v="1803" actId="478"/>
          <ac:graphicFrameMkLst>
            <pc:docMk/>
            <pc:sldMk cId="3115729209" sldId="264"/>
            <ac:graphicFrameMk id="45" creationId="{84A6D376-AA20-F6A5-8AE7-1AC683076536}"/>
          </ac:graphicFrameMkLst>
        </pc:graphicFrameChg>
        <pc:graphicFrameChg chg="add mod">
          <ac:chgData name="Tidjani, Falaq" userId="e4edafe0-527c-4354-b6fd-4b64d6e7d759" providerId="ADAL" clId="{9C24FAF9-21CE-4C0A-B83A-89D21EB0ED8E}" dt="2024-07-08T17:16:36.353" v="1804"/>
          <ac:graphicFrameMkLst>
            <pc:docMk/>
            <pc:sldMk cId="3115729209" sldId="264"/>
            <ac:graphicFrameMk id="47" creationId="{91D55E7A-0B24-89DF-211D-081F880ADFEC}"/>
          </ac:graphicFrameMkLst>
        </pc:graphicFrameChg>
        <pc:picChg chg="add del mod">
          <ac:chgData name="Tidjani, Falaq" userId="e4edafe0-527c-4354-b6fd-4b64d6e7d759" providerId="ADAL" clId="{9C24FAF9-21CE-4C0A-B83A-89D21EB0ED8E}" dt="2024-07-08T19:12:38.602" v="2349" actId="478"/>
          <ac:picMkLst>
            <pc:docMk/>
            <pc:sldMk cId="3115729209" sldId="264"/>
            <ac:picMk id="11" creationId="{2615EC34-D55B-E61A-6571-CD2C8BFC0F30}"/>
          </ac:picMkLst>
        </pc:picChg>
        <pc:picChg chg="add mod">
          <ac:chgData name="Tidjani, Falaq" userId="e4edafe0-527c-4354-b6fd-4b64d6e7d759" providerId="ADAL" clId="{9C24FAF9-21CE-4C0A-B83A-89D21EB0ED8E}" dt="2024-07-08T15:07:23.925" v="599" actId="1035"/>
          <ac:picMkLst>
            <pc:docMk/>
            <pc:sldMk cId="3115729209" sldId="264"/>
            <ac:picMk id="25" creationId="{22284BCC-62E0-3A75-9C5F-32CFA7460166}"/>
          </ac:picMkLst>
        </pc:picChg>
        <pc:picChg chg="add del mod">
          <ac:chgData name="Tidjani, Falaq" userId="e4edafe0-527c-4354-b6fd-4b64d6e7d759" providerId="ADAL" clId="{9C24FAF9-21CE-4C0A-B83A-89D21EB0ED8E}" dt="2024-07-08T15:26:52.216" v="931" actId="478"/>
          <ac:picMkLst>
            <pc:docMk/>
            <pc:sldMk cId="3115729209" sldId="264"/>
            <ac:picMk id="27" creationId="{DFB7F8D3-540B-29BA-1DC2-EC9953CF1B91}"/>
          </ac:picMkLst>
        </pc:picChg>
        <pc:picChg chg="add del mod">
          <ac:chgData name="Tidjani, Falaq" userId="e4edafe0-527c-4354-b6fd-4b64d6e7d759" providerId="ADAL" clId="{9C24FAF9-21CE-4C0A-B83A-89D21EB0ED8E}" dt="2024-07-08T15:26:52.216" v="931" actId="478"/>
          <ac:picMkLst>
            <pc:docMk/>
            <pc:sldMk cId="3115729209" sldId="264"/>
            <ac:picMk id="28" creationId="{45AF814E-68B1-A816-EA00-264D151162FF}"/>
          </ac:picMkLst>
        </pc:picChg>
        <pc:picChg chg="add del mod">
          <ac:chgData name="Tidjani, Falaq" userId="e4edafe0-527c-4354-b6fd-4b64d6e7d759" providerId="ADAL" clId="{9C24FAF9-21CE-4C0A-B83A-89D21EB0ED8E}" dt="2024-07-08T15:26:52.216" v="931" actId="478"/>
          <ac:picMkLst>
            <pc:docMk/>
            <pc:sldMk cId="3115729209" sldId="264"/>
            <ac:picMk id="29" creationId="{AC7C0C01-A9B0-64BE-3CAC-920728E39987}"/>
          </ac:picMkLst>
        </pc:picChg>
        <pc:picChg chg="add del mod">
          <ac:chgData name="Tidjani, Falaq" userId="e4edafe0-527c-4354-b6fd-4b64d6e7d759" providerId="ADAL" clId="{9C24FAF9-21CE-4C0A-B83A-89D21EB0ED8E}" dt="2024-07-08T15:26:52.216" v="931" actId="478"/>
          <ac:picMkLst>
            <pc:docMk/>
            <pc:sldMk cId="3115729209" sldId="264"/>
            <ac:picMk id="30" creationId="{6617C24A-06B0-5F6F-6493-3AF02FF64CAC}"/>
          </ac:picMkLst>
        </pc:picChg>
        <pc:picChg chg="add del mod">
          <ac:chgData name="Tidjani, Falaq" userId="e4edafe0-527c-4354-b6fd-4b64d6e7d759" providerId="ADAL" clId="{9C24FAF9-21CE-4C0A-B83A-89D21EB0ED8E}" dt="2024-07-08T15:26:52.216" v="931" actId="478"/>
          <ac:picMkLst>
            <pc:docMk/>
            <pc:sldMk cId="3115729209" sldId="264"/>
            <ac:picMk id="31" creationId="{765C3D29-C456-8DEB-581C-46BA85223370}"/>
          </ac:picMkLst>
        </pc:picChg>
        <pc:picChg chg="add del mod">
          <ac:chgData name="Tidjani, Falaq" userId="e4edafe0-527c-4354-b6fd-4b64d6e7d759" providerId="ADAL" clId="{9C24FAF9-21CE-4C0A-B83A-89D21EB0ED8E}" dt="2024-07-08T15:26:52.216" v="931" actId="478"/>
          <ac:picMkLst>
            <pc:docMk/>
            <pc:sldMk cId="3115729209" sldId="264"/>
            <ac:picMk id="32" creationId="{74A3CFA1-5620-CE4A-A567-C597E8CB17CA}"/>
          </ac:picMkLst>
        </pc:picChg>
        <pc:picChg chg="add del mod">
          <ac:chgData name="Tidjani, Falaq" userId="e4edafe0-527c-4354-b6fd-4b64d6e7d759" providerId="ADAL" clId="{9C24FAF9-21CE-4C0A-B83A-89D21EB0ED8E}" dt="2024-07-08T21:16:17.155" v="3352" actId="478"/>
          <ac:picMkLst>
            <pc:docMk/>
            <pc:sldMk cId="3115729209" sldId="264"/>
            <ac:picMk id="35" creationId="{B4AEC769-0F7F-0378-A56E-BAE5F7B59581}"/>
          </ac:picMkLst>
        </pc:picChg>
        <pc:picChg chg="add del mod">
          <ac:chgData name="Tidjani, Falaq" userId="e4edafe0-527c-4354-b6fd-4b64d6e7d759" providerId="ADAL" clId="{9C24FAF9-21CE-4C0A-B83A-89D21EB0ED8E}" dt="2024-07-08T21:21:25.779" v="3361" actId="478"/>
          <ac:picMkLst>
            <pc:docMk/>
            <pc:sldMk cId="3115729209" sldId="264"/>
            <ac:picMk id="36" creationId="{A8B4269F-CDE7-D0A7-DE91-52010DA37606}"/>
          </ac:picMkLst>
        </pc:picChg>
        <pc:picChg chg="add del mod">
          <ac:chgData name="Tidjani, Falaq" userId="e4edafe0-527c-4354-b6fd-4b64d6e7d759" providerId="ADAL" clId="{9C24FAF9-21CE-4C0A-B83A-89D21EB0ED8E}" dt="2024-07-08T21:21:25.779" v="3361" actId="478"/>
          <ac:picMkLst>
            <pc:docMk/>
            <pc:sldMk cId="3115729209" sldId="264"/>
            <ac:picMk id="37" creationId="{F453FA9F-AE66-C547-6C46-F2EB8AB63927}"/>
          </ac:picMkLst>
        </pc:picChg>
        <pc:picChg chg="add del mod">
          <ac:chgData name="Tidjani, Falaq" userId="e4edafe0-527c-4354-b6fd-4b64d6e7d759" providerId="ADAL" clId="{9C24FAF9-21CE-4C0A-B83A-89D21EB0ED8E}" dt="2024-07-08T21:21:25.779" v="3361" actId="478"/>
          <ac:picMkLst>
            <pc:docMk/>
            <pc:sldMk cId="3115729209" sldId="264"/>
            <ac:picMk id="38" creationId="{74780365-A5B3-63D3-E4E9-044ADCBF8210}"/>
          </ac:picMkLst>
        </pc:picChg>
        <pc:picChg chg="add del mod">
          <ac:chgData name="Tidjani, Falaq" userId="e4edafe0-527c-4354-b6fd-4b64d6e7d759" providerId="ADAL" clId="{9C24FAF9-21CE-4C0A-B83A-89D21EB0ED8E}" dt="2024-07-08T21:21:25.779" v="3361" actId="478"/>
          <ac:picMkLst>
            <pc:docMk/>
            <pc:sldMk cId="3115729209" sldId="264"/>
            <ac:picMk id="39" creationId="{C13833F1-0A07-E19C-EC1C-5A755ABE20C5}"/>
          </ac:picMkLst>
        </pc:picChg>
        <pc:picChg chg="add del mod">
          <ac:chgData name="Tidjani, Falaq" userId="e4edafe0-527c-4354-b6fd-4b64d6e7d759" providerId="ADAL" clId="{9C24FAF9-21CE-4C0A-B83A-89D21EB0ED8E}" dt="2024-07-08T21:21:25.779" v="3361" actId="478"/>
          <ac:picMkLst>
            <pc:docMk/>
            <pc:sldMk cId="3115729209" sldId="264"/>
            <ac:picMk id="40" creationId="{A823522B-AC3A-72E6-292E-1294FC1DA484}"/>
          </ac:picMkLst>
        </pc:picChg>
        <pc:picChg chg="add mod">
          <ac:chgData name="Tidjani, Falaq" userId="e4edafe0-527c-4354-b6fd-4b64d6e7d759" providerId="ADAL" clId="{9C24FAF9-21CE-4C0A-B83A-89D21EB0ED8E}" dt="2024-07-08T19:12:39.471" v="2350"/>
          <ac:picMkLst>
            <pc:docMk/>
            <pc:sldMk cId="3115729209" sldId="264"/>
            <ac:picMk id="49" creationId="{4D7A538C-03E2-95DB-DE50-075F4429DBCB}"/>
          </ac:picMkLst>
        </pc:picChg>
        <pc:picChg chg="add mod">
          <ac:chgData name="Tidjani, Falaq" userId="e4edafe0-527c-4354-b6fd-4b64d6e7d759" providerId="ADAL" clId="{9C24FAF9-21CE-4C0A-B83A-89D21EB0ED8E}" dt="2024-07-08T21:16:17.662" v="3353"/>
          <ac:picMkLst>
            <pc:docMk/>
            <pc:sldMk cId="3115729209" sldId="264"/>
            <ac:picMk id="52" creationId="{37186A0A-3BFF-650D-910C-F76A2A85697D}"/>
          </ac:picMkLst>
        </pc:picChg>
        <pc:picChg chg="add mod">
          <ac:chgData name="Tidjani, Falaq" userId="e4edafe0-527c-4354-b6fd-4b64d6e7d759" providerId="ADAL" clId="{9C24FAF9-21CE-4C0A-B83A-89D21EB0ED8E}" dt="2024-07-08T21:21:26.634" v="3362"/>
          <ac:picMkLst>
            <pc:docMk/>
            <pc:sldMk cId="3115729209" sldId="264"/>
            <ac:picMk id="53" creationId="{F1269533-7F03-EEB8-9554-2BF0E9709627}"/>
          </ac:picMkLst>
        </pc:picChg>
        <pc:picChg chg="add mod">
          <ac:chgData name="Tidjani, Falaq" userId="e4edafe0-527c-4354-b6fd-4b64d6e7d759" providerId="ADAL" clId="{9C24FAF9-21CE-4C0A-B83A-89D21EB0ED8E}" dt="2024-07-08T21:21:26.634" v="3362"/>
          <ac:picMkLst>
            <pc:docMk/>
            <pc:sldMk cId="3115729209" sldId="264"/>
            <ac:picMk id="54" creationId="{109E44F9-FE77-7C36-8328-CEFB5FB6CF22}"/>
          </ac:picMkLst>
        </pc:picChg>
        <pc:picChg chg="add mod">
          <ac:chgData name="Tidjani, Falaq" userId="e4edafe0-527c-4354-b6fd-4b64d6e7d759" providerId="ADAL" clId="{9C24FAF9-21CE-4C0A-B83A-89D21EB0ED8E}" dt="2024-07-08T21:21:26.634" v="3362"/>
          <ac:picMkLst>
            <pc:docMk/>
            <pc:sldMk cId="3115729209" sldId="264"/>
            <ac:picMk id="55" creationId="{DBC66B0A-D141-E5E9-0DB1-FDC72841554C}"/>
          </ac:picMkLst>
        </pc:picChg>
        <pc:picChg chg="add mod">
          <ac:chgData name="Tidjani, Falaq" userId="e4edafe0-527c-4354-b6fd-4b64d6e7d759" providerId="ADAL" clId="{9C24FAF9-21CE-4C0A-B83A-89D21EB0ED8E}" dt="2024-07-08T21:21:26.634" v="3362"/>
          <ac:picMkLst>
            <pc:docMk/>
            <pc:sldMk cId="3115729209" sldId="264"/>
            <ac:picMk id="56" creationId="{8F93CA89-037B-6E76-1029-3D37C22B557B}"/>
          </ac:picMkLst>
        </pc:picChg>
        <pc:picChg chg="add mod">
          <ac:chgData name="Tidjani, Falaq" userId="e4edafe0-527c-4354-b6fd-4b64d6e7d759" providerId="ADAL" clId="{9C24FAF9-21CE-4C0A-B83A-89D21EB0ED8E}" dt="2024-07-08T21:21:26.634" v="3362"/>
          <ac:picMkLst>
            <pc:docMk/>
            <pc:sldMk cId="3115729209" sldId="264"/>
            <ac:picMk id="57" creationId="{66F18125-907B-A196-7DB2-EC828E5D64E6}"/>
          </ac:picMkLst>
        </pc:picChg>
      </pc:sldChg>
      <pc:sldChg chg="addSp delSp modSp mod setBg">
        <pc:chgData name="Tidjani, Falaq" userId="e4edafe0-527c-4354-b6fd-4b64d6e7d759" providerId="ADAL" clId="{9C24FAF9-21CE-4C0A-B83A-89D21EB0ED8E}" dt="2024-07-08T21:21:34.728" v="3364"/>
        <pc:sldMkLst>
          <pc:docMk/>
          <pc:sldMk cId="2310354554" sldId="265"/>
        </pc:sldMkLst>
        <pc:spChg chg="mod">
          <ac:chgData name="Tidjani, Falaq" userId="e4edafe0-527c-4354-b6fd-4b64d6e7d759" providerId="ADAL" clId="{9C24FAF9-21CE-4C0A-B83A-89D21EB0ED8E}" dt="2024-07-08T15:18:33.257" v="711" actId="255"/>
          <ac:spMkLst>
            <pc:docMk/>
            <pc:sldMk cId="2310354554" sldId="265"/>
            <ac:spMk id="2" creationId="{47A26CF6-E0F8-A95C-50B5-D165C25D7FA7}"/>
          </ac:spMkLst>
        </pc:spChg>
        <pc:spChg chg="del">
          <ac:chgData name="Tidjani, Falaq" userId="e4edafe0-527c-4354-b6fd-4b64d6e7d759" providerId="ADAL" clId="{9C24FAF9-21CE-4C0A-B83A-89D21EB0ED8E}" dt="2024-07-08T15:09:40.714" v="607" actId="478"/>
          <ac:spMkLst>
            <pc:docMk/>
            <pc:sldMk cId="2310354554" sldId="265"/>
            <ac:spMk id="4" creationId="{66CAD05D-4CDA-3539-3AE6-8393914A0E28}"/>
          </ac:spMkLst>
        </pc:spChg>
        <pc:spChg chg="add mod">
          <ac:chgData name="Tidjani, Falaq" userId="e4edafe0-527c-4354-b6fd-4b64d6e7d759" providerId="ADAL" clId="{9C24FAF9-21CE-4C0A-B83A-89D21EB0ED8E}" dt="2024-07-08T15:09:36.176" v="606"/>
          <ac:spMkLst>
            <pc:docMk/>
            <pc:sldMk cId="2310354554" sldId="265"/>
            <ac:spMk id="6" creationId="{4D015E5D-9F07-AEF9-F746-732B7F865797}"/>
          </ac:spMkLst>
        </pc:spChg>
        <pc:spChg chg="add del mod">
          <ac:chgData name="Tidjani, Falaq" userId="e4edafe0-527c-4354-b6fd-4b64d6e7d759" providerId="ADAL" clId="{9C24FAF9-21CE-4C0A-B83A-89D21EB0ED8E}" dt="2024-07-08T16:52:00.881" v="1652" actId="478"/>
          <ac:spMkLst>
            <pc:docMk/>
            <pc:sldMk cId="2310354554" sldId="265"/>
            <ac:spMk id="7" creationId="{542350CC-B2D9-096C-D0FC-47CF79C1A099}"/>
          </ac:spMkLst>
        </pc:spChg>
        <pc:spChg chg="add del mod">
          <ac:chgData name="Tidjani, Falaq" userId="e4edafe0-527c-4354-b6fd-4b64d6e7d759" providerId="ADAL" clId="{9C24FAF9-21CE-4C0A-B83A-89D21EB0ED8E}" dt="2024-07-08T15:45:49.882" v="1127" actId="1035"/>
          <ac:spMkLst>
            <pc:docMk/>
            <pc:sldMk cId="2310354554" sldId="265"/>
            <ac:spMk id="8" creationId="{1DD2ED45-D99A-0354-5518-EBCB40787161}"/>
          </ac:spMkLst>
        </pc:spChg>
        <pc:spChg chg="add del mod">
          <ac:chgData name="Tidjani, Falaq" userId="e4edafe0-527c-4354-b6fd-4b64d6e7d759" providerId="ADAL" clId="{9C24FAF9-21CE-4C0A-B83A-89D21EB0ED8E}" dt="2024-07-08T20:50:22.486" v="3288" actId="478"/>
          <ac:spMkLst>
            <pc:docMk/>
            <pc:sldMk cId="2310354554" sldId="265"/>
            <ac:spMk id="9" creationId="{5800BAED-ACDC-CDA0-1285-59149CDA78A0}"/>
          </ac:spMkLst>
        </pc:spChg>
        <pc:spChg chg="add del mod">
          <ac:chgData name="Tidjani, Falaq" userId="e4edafe0-527c-4354-b6fd-4b64d6e7d759" providerId="ADAL" clId="{9C24FAF9-21CE-4C0A-B83A-89D21EB0ED8E}" dt="2024-07-08T17:06:28.870" v="1728" actId="478"/>
          <ac:spMkLst>
            <pc:docMk/>
            <pc:sldMk cId="2310354554" sldId="265"/>
            <ac:spMk id="12" creationId="{1CB01B34-3D1D-02E4-974A-DE7A9FEA7EB6}"/>
          </ac:spMkLst>
        </pc:spChg>
        <pc:spChg chg="add del mod">
          <ac:chgData name="Tidjani, Falaq" userId="e4edafe0-527c-4354-b6fd-4b64d6e7d759" providerId="ADAL" clId="{9C24FAF9-21CE-4C0A-B83A-89D21EB0ED8E}" dt="2024-07-08T15:26:27.262" v="925" actId="478"/>
          <ac:spMkLst>
            <pc:docMk/>
            <pc:sldMk cId="2310354554" sldId="265"/>
            <ac:spMk id="22" creationId="{C6E1319F-F2CF-7E47-A556-6D594284A74F}"/>
          </ac:spMkLst>
        </pc:spChg>
        <pc:spChg chg="add del mod">
          <ac:chgData name="Tidjani, Falaq" userId="e4edafe0-527c-4354-b6fd-4b64d6e7d759" providerId="ADAL" clId="{9C24FAF9-21CE-4C0A-B83A-89D21EB0ED8E}" dt="2024-07-08T15:26:27.262" v="925" actId="478"/>
          <ac:spMkLst>
            <pc:docMk/>
            <pc:sldMk cId="2310354554" sldId="265"/>
            <ac:spMk id="23" creationId="{440C386E-CB15-790D-4B03-9FBA4A8122CD}"/>
          </ac:spMkLst>
        </pc:spChg>
        <pc:spChg chg="add del mod">
          <ac:chgData name="Tidjani, Falaq" userId="e4edafe0-527c-4354-b6fd-4b64d6e7d759" providerId="ADAL" clId="{9C24FAF9-21CE-4C0A-B83A-89D21EB0ED8E}" dt="2024-07-08T15:26:56.501" v="933" actId="478"/>
          <ac:spMkLst>
            <pc:docMk/>
            <pc:sldMk cId="2310354554" sldId="265"/>
            <ac:spMk id="33" creationId="{6C9F01CE-128C-BAE8-4F95-6825821394D3}"/>
          </ac:spMkLst>
        </pc:spChg>
        <pc:spChg chg="add del mod">
          <ac:chgData name="Tidjani, Falaq" userId="e4edafe0-527c-4354-b6fd-4b64d6e7d759" providerId="ADAL" clId="{9C24FAF9-21CE-4C0A-B83A-89D21EB0ED8E}" dt="2024-07-08T15:26:56.501" v="933" actId="478"/>
          <ac:spMkLst>
            <pc:docMk/>
            <pc:sldMk cId="2310354554" sldId="265"/>
            <ac:spMk id="34" creationId="{BD93CC4C-2538-9E81-4644-67713808520F}"/>
          </ac:spMkLst>
        </pc:spChg>
        <pc:spChg chg="add mod">
          <ac:chgData name="Tidjani, Falaq" userId="e4edafe0-527c-4354-b6fd-4b64d6e7d759" providerId="ADAL" clId="{9C24FAF9-21CE-4C0A-B83A-89D21EB0ED8E}" dt="2024-07-08T15:26:56.899" v="934"/>
          <ac:spMkLst>
            <pc:docMk/>
            <pc:sldMk cId="2310354554" sldId="265"/>
            <ac:spMk id="41" creationId="{867A89FC-1188-6041-E1AA-F75726136CC8}"/>
          </ac:spMkLst>
        </pc:spChg>
        <pc:spChg chg="add mod">
          <ac:chgData name="Tidjani, Falaq" userId="e4edafe0-527c-4354-b6fd-4b64d6e7d759" providerId="ADAL" clId="{9C24FAF9-21CE-4C0A-B83A-89D21EB0ED8E}" dt="2024-07-08T15:26:56.899" v="934"/>
          <ac:spMkLst>
            <pc:docMk/>
            <pc:sldMk cId="2310354554" sldId="265"/>
            <ac:spMk id="42" creationId="{3C108DE5-84B9-CC63-5D8A-547571CBAC85}"/>
          </ac:spMkLst>
        </pc:spChg>
        <pc:spChg chg="add mod">
          <ac:chgData name="Tidjani, Falaq" userId="e4edafe0-527c-4354-b6fd-4b64d6e7d759" providerId="ADAL" clId="{9C24FAF9-21CE-4C0A-B83A-89D21EB0ED8E}" dt="2024-07-08T16:52:02.099" v="1653"/>
          <ac:spMkLst>
            <pc:docMk/>
            <pc:sldMk cId="2310354554" sldId="265"/>
            <ac:spMk id="44" creationId="{94DDB192-DF1F-9690-EF2B-D1D373F1104A}"/>
          </ac:spMkLst>
        </pc:spChg>
        <pc:spChg chg="add mod">
          <ac:chgData name="Tidjani, Falaq" userId="e4edafe0-527c-4354-b6fd-4b64d6e7d759" providerId="ADAL" clId="{9C24FAF9-21CE-4C0A-B83A-89D21EB0ED8E}" dt="2024-07-08T17:06:41.952" v="1732" actId="1036"/>
          <ac:spMkLst>
            <pc:docMk/>
            <pc:sldMk cId="2310354554" sldId="265"/>
            <ac:spMk id="46" creationId="{28CB0E3F-E127-26ED-5D6F-F1782AE97622}"/>
          </ac:spMkLst>
        </pc:spChg>
        <pc:spChg chg="add mod">
          <ac:chgData name="Tidjani, Falaq" userId="e4edafe0-527c-4354-b6fd-4b64d6e7d759" providerId="ADAL" clId="{9C24FAF9-21CE-4C0A-B83A-89D21EB0ED8E}" dt="2024-07-08T20:50:23.249" v="3289"/>
          <ac:spMkLst>
            <pc:docMk/>
            <pc:sldMk cId="2310354554" sldId="265"/>
            <ac:spMk id="47" creationId="{FF66067C-CD0D-B763-B9DA-3FB922200A06}"/>
          </ac:spMkLst>
        </pc:spChg>
        <pc:grpChg chg="del">
          <ac:chgData name="Tidjani, Falaq" userId="e4edafe0-527c-4354-b6fd-4b64d6e7d759" providerId="ADAL" clId="{9C24FAF9-21CE-4C0A-B83A-89D21EB0ED8E}" dt="2024-07-08T15:26:27.262" v="925" actId="478"/>
          <ac:grpSpMkLst>
            <pc:docMk/>
            <pc:sldMk cId="2310354554" sldId="265"/>
            <ac:grpSpMk id="14" creationId="{D386635F-0B61-DBD5-4A09-A1C5D059BD82}"/>
          </ac:grpSpMkLst>
        </pc:grpChg>
        <pc:graphicFrameChg chg="del">
          <ac:chgData name="Tidjani, Falaq" userId="e4edafe0-527c-4354-b6fd-4b64d6e7d759" providerId="ADAL" clId="{9C24FAF9-21CE-4C0A-B83A-89D21EB0ED8E}" dt="2024-07-08T15:18:10.587" v="710" actId="478"/>
          <ac:graphicFrameMkLst>
            <pc:docMk/>
            <pc:sldMk cId="2310354554" sldId="265"/>
            <ac:graphicFrameMk id="3" creationId="{568360BF-C8BE-896F-F115-3B630C1862D9}"/>
          </ac:graphicFrameMkLst>
        </pc:graphicFrameChg>
        <pc:graphicFrameChg chg="add mod modGraphic">
          <ac:chgData name="Tidjani, Falaq" userId="e4edafe0-527c-4354-b6fd-4b64d6e7d759" providerId="ADAL" clId="{9C24FAF9-21CE-4C0A-B83A-89D21EB0ED8E}" dt="2024-07-08T16:52:23.073" v="1660" actId="1076"/>
          <ac:graphicFrameMkLst>
            <pc:docMk/>
            <pc:sldMk cId="2310354554" sldId="265"/>
            <ac:graphicFrameMk id="10" creationId="{8A1DB04C-B456-9614-3001-F0200806AB1F}"/>
          </ac:graphicFrameMkLst>
        </pc:graphicFrameChg>
        <pc:graphicFrameChg chg="add del mod">
          <ac:chgData name="Tidjani, Falaq" userId="e4edafe0-527c-4354-b6fd-4b64d6e7d759" providerId="ADAL" clId="{9C24FAF9-21CE-4C0A-B83A-89D21EB0ED8E}" dt="2024-07-08T15:09:53.577" v="609" actId="478"/>
          <ac:graphicFrameMkLst>
            <pc:docMk/>
            <pc:sldMk cId="2310354554" sldId="265"/>
            <ac:graphicFrameMk id="13" creationId="{7A7DAEF2-523A-DC88-10AB-597B99870A0D}"/>
          </ac:graphicFrameMkLst>
        </pc:graphicFrameChg>
        <pc:graphicFrameChg chg="add mod">
          <ac:chgData name="Tidjani, Falaq" userId="e4edafe0-527c-4354-b6fd-4b64d6e7d759" providerId="ADAL" clId="{9C24FAF9-21CE-4C0A-B83A-89D21EB0ED8E}" dt="2024-07-08T15:13:29.423" v="642" actId="207"/>
          <ac:graphicFrameMkLst>
            <pc:docMk/>
            <pc:sldMk cId="2310354554" sldId="265"/>
            <ac:graphicFrameMk id="24" creationId="{56C9B294-003D-6A18-177A-84C0D2A1A5E4}"/>
          </ac:graphicFrameMkLst>
        </pc:graphicFrameChg>
        <pc:graphicFrameChg chg="add del mod">
          <ac:chgData name="Tidjani, Falaq" userId="e4edafe0-527c-4354-b6fd-4b64d6e7d759" providerId="ADAL" clId="{9C24FAF9-21CE-4C0A-B83A-89D21EB0ED8E}" dt="2024-07-08T15:30:57.485" v="975" actId="478"/>
          <ac:graphicFrameMkLst>
            <pc:docMk/>
            <pc:sldMk cId="2310354554" sldId="265"/>
            <ac:graphicFrameMk id="26" creationId="{95DD7199-E7DC-F77A-7321-872535D34ED9}"/>
          </ac:graphicFrameMkLst>
        </pc:graphicFrameChg>
        <pc:graphicFrameChg chg="add mod modGraphic">
          <ac:chgData name="Tidjani, Falaq" userId="e4edafe0-527c-4354-b6fd-4b64d6e7d759" providerId="ADAL" clId="{9C24FAF9-21CE-4C0A-B83A-89D21EB0ED8E}" dt="2024-07-08T17:16:27.337" v="1802" actId="120"/>
          <ac:graphicFrameMkLst>
            <pc:docMk/>
            <pc:sldMk cId="2310354554" sldId="265"/>
            <ac:graphicFrameMk id="43" creationId="{E6803451-AE76-BC69-D1FD-9A4685CBAB88}"/>
          </ac:graphicFrameMkLst>
        </pc:graphicFrameChg>
        <pc:picChg chg="add del mod">
          <ac:chgData name="Tidjani, Falaq" userId="e4edafe0-527c-4354-b6fd-4b64d6e7d759" providerId="ADAL" clId="{9C24FAF9-21CE-4C0A-B83A-89D21EB0ED8E}" dt="2024-07-08T16:52:00.881" v="1652" actId="478"/>
          <ac:picMkLst>
            <pc:docMk/>
            <pc:sldMk cId="2310354554" sldId="265"/>
            <ac:picMk id="11" creationId="{A51A4744-4E28-B266-7B34-D805998E7104}"/>
          </ac:picMkLst>
        </pc:picChg>
        <pc:picChg chg="add del mod">
          <ac:chgData name="Tidjani, Falaq" userId="e4edafe0-527c-4354-b6fd-4b64d6e7d759" providerId="ADAL" clId="{9C24FAF9-21CE-4C0A-B83A-89D21EB0ED8E}" dt="2024-07-08T15:09:56.285" v="610" actId="478"/>
          <ac:picMkLst>
            <pc:docMk/>
            <pc:sldMk cId="2310354554" sldId="265"/>
            <ac:picMk id="21" creationId="{BCF0CF31-DA6E-0AE3-98B8-354A99293B7B}"/>
          </ac:picMkLst>
        </pc:picChg>
        <pc:picChg chg="add mod">
          <ac:chgData name="Tidjani, Falaq" userId="e4edafe0-527c-4354-b6fd-4b64d6e7d759" providerId="ADAL" clId="{9C24FAF9-21CE-4C0A-B83A-89D21EB0ED8E}" dt="2024-07-08T15:16:18.789" v="658" actId="1076"/>
          <ac:picMkLst>
            <pc:docMk/>
            <pc:sldMk cId="2310354554" sldId="265"/>
            <ac:picMk id="25" creationId="{73B677B5-C054-47B5-9D05-CBD20497B752}"/>
          </ac:picMkLst>
        </pc:picChg>
        <pc:picChg chg="add del mod">
          <ac:chgData name="Tidjani, Falaq" userId="e4edafe0-527c-4354-b6fd-4b64d6e7d759" providerId="ADAL" clId="{9C24FAF9-21CE-4C0A-B83A-89D21EB0ED8E}" dt="2024-07-08T15:26:56.501" v="933" actId="478"/>
          <ac:picMkLst>
            <pc:docMk/>
            <pc:sldMk cId="2310354554" sldId="265"/>
            <ac:picMk id="27" creationId="{B7E7FEF7-5EEF-41A8-3DF3-39236638B34D}"/>
          </ac:picMkLst>
        </pc:picChg>
        <pc:picChg chg="add del mod">
          <ac:chgData name="Tidjani, Falaq" userId="e4edafe0-527c-4354-b6fd-4b64d6e7d759" providerId="ADAL" clId="{9C24FAF9-21CE-4C0A-B83A-89D21EB0ED8E}" dt="2024-07-08T15:26:56.501" v="933" actId="478"/>
          <ac:picMkLst>
            <pc:docMk/>
            <pc:sldMk cId="2310354554" sldId="265"/>
            <ac:picMk id="28" creationId="{67F2E777-2A9D-72BF-6AC0-53186596A278}"/>
          </ac:picMkLst>
        </pc:picChg>
        <pc:picChg chg="add del mod">
          <ac:chgData name="Tidjani, Falaq" userId="e4edafe0-527c-4354-b6fd-4b64d6e7d759" providerId="ADAL" clId="{9C24FAF9-21CE-4C0A-B83A-89D21EB0ED8E}" dt="2024-07-08T15:26:56.501" v="933" actId="478"/>
          <ac:picMkLst>
            <pc:docMk/>
            <pc:sldMk cId="2310354554" sldId="265"/>
            <ac:picMk id="29" creationId="{E11AF735-3A61-20B2-5E1A-1D1A517A08B7}"/>
          </ac:picMkLst>
        </pc:picChg>
        <pc:picChg chg="add del mod">
          <ac:chgData name="Tidjani, Falaq" userId="e4edafe0-527c-4354-b6fd-4b64d6e7d759" providerId="ADAL" clId="{9C24FAF9-21CE-4C0A-B83A-89D21EB0ED8E}" dt="2024-07-08T15:26:56.501" v="933" actId="478"/>
          <ac:picMkLst>
            <pc:docMk/>
            <pc:sldMk cId="2310354554" sldId="265"/>
            <ac:picMk id="30" creationId="{1B3F96A6-7A63-2B20-2D58-CC11DF99D812}"/>
          </ac:picMkLst>
        </pc:picChg>
        <pc:picChg chg="add del mod">
          <ac:chgData name="Tidjani, Falaq" userId="e4edafe0-527c-4354-b6fd-4b64d6e7d759" providerId="ADAL" clId="{9C24FAF9-21CE-4C0A-B83A-89D21EB0ED8E}" dt="2024-07-08T15:26:56.501" v="933" actId="478"/>
          <ac:picMkLst>
            <pc:docMk/>
            <pc:sldMk cId="2310354554" sldId="265"/>
            <ac:picMk id="31" creationId="{61443E57-B8E3-FE86-2989-7F56F2D39CC7}"/>
          </ac:picMkLst>
        </pc:picChg>
        <pc:picChg chg="add del mod">
          <ac:chgData name="Tidjani, Falaq" userId="e4edafe0-527c-4354-b6fd-4b64d6e7d759" providerId="ADAL" clId="{9C24FAF9-21CE-4C0A-B83A-89D21EB0ED8E}" dt="2024-07-08T15:26:56.501" v="933" actId="478"/>
          <ac:picMkLst>
            <pc:docMk/>
            <pc:sldMk cId="2310354554" sldId="265"/>
            <ac:picMk id="32" creationId="{B7689A4C-BE2B-8A87-68C9-A5569D1B8FF4}"/>
          </ac:picMkLst>
        </pc:picChg>
        <pc:picChg chg="add del mod">
          <ac:chgData name="Tidjani, Falaq" userId="e4edafe0-527c-4354-b6fd-4b64d6e7d759" providerId="ADAL" clId="{9C24FAF9-21CE-4C0A-B83A-89D21EB0ED8E}" dt="2024-07-08T21:16:21.857" v="3354" actId="478"/>
          <ac:picMkLst>
            <pc:docMk/>
            <pc:sldMk cId="2310354554" sldId="265"/>
            <ac:picMk id="35" creationId="{9019DF97-99C3-515E-1ED3-E8E008C0A982}"/>
          </ac:picMkLst>
        </pc:picChg>
        <pc:picChg chg="add del mod">
          <ac:chgData name="Tidjani, Falaq" userId="e4edafe0-527c-4354-b6fd-4b64d6e7d759" providerId="ADAL" clId="{9C24FAF9-21CE-4C0A-B83A-89D21EB0ED8E}" dt="2024-07-08T21:21:34" v="3363" actId="478"/>
          <ac:picMkLst>
            <pc:docMk/>
            <pc:sldMk cId="2310354554" sldId="265"/>
            <ac:picMk id="36" creationId="{9521F149-744C-6425-7381-0D8F107D2E80}"/>
          </ac:picMkLst>
        </pc:picChg>
        <pc:picChg chg="add del mod">
          <ac:chgData name="Tidjani, Falaq" userId="e4edafe0-527c-4354-b6fd-4b64d6e7d759" providerId="ADAL" clId="{9C24FAF9-21CE-4C0A-B83A-89D21EB0ED8E}" dt="2024-07-08T21:21:34" v="3363" actId="478"/>
          <ac:picMkLst>
            <pc:docMk/>
            <pc:sldMk cId="2310354554" sldId="265"/>
            <ac:picMk id="37" creationId="{5EBE819A-E963-C069-E1AD-0F5CC43DD923}"/>
          </ac:picMkLst>
        </pc:picChg>
        <pc:picChg chg="add del mod">
          <ac:chgData name="Tidjani, Falaq" userId="e4edafe0-527c-4354-b6fd-4b64d6e7d759" providerId="ADAL" clId="{9C24FAF9-21CE-4C0A-B83A-89D21EB0ED8E}" dt="2024-07-08T21:21:34" v="3363" actId="478"/>
          <ac:picMkLst>
            <pc:docMk/>
            <pc:sldMk cId="2310354554" sldId="265"/>
            <ac:picMk id="38" creationId="{A022B370-EDB5-E711-F80A-A5166B8EB628}"/>
          </ac:picMkLst>
        </pc:picChg>
        <pc:picChg chg="add del mod">
          <ac:chgData name="Tidjani, Falaq" userId="e4edafe0-527c-4354-b6fd-4b64d6e7d759" providerId="ADAL" clId="{9C24FAF9-21CE-4C0A-B83A-89D21EB0ED8E}" dt="2024-07-08T21:21:34" v="3363" actId="478"/>
          <ac:picMkLst>
            <pc:docMk/>
            <pc:sldMk cId="2310354554" sldId="265"/>
            <ac:picMk id="39" creationId="{ACBFBDEE-0A37-896E-058C-6AC79F208811}"/>
          </ac:picMkLst>
        </pc:picChg>
        <pc:picChg chg="add del mod">
          <ac:chgData name="Tidjani, Falaq" userId="e4edafe0-527c-4354-b6fd-4b64d6e7d759" providerId="ADAL" clId="{9C24FAF9-21CE-4C0A-B83A-89D21EB0ED8E}" dt="2024-07-08T21:21:34" v="3363" actId="478"/>
          <ac:picMkLst>
            <pc:docMk/>
            <pc:sldMk cId="2310354554" sldId="265"/>
            <ac:picMk id="40" creationId="{DEB9E3ED-BDF3-BE25-3CDA-AB28E2F6EB37}"/>
          </ac:picMkLst>
        </pc:picChg>
        <pc:picChg chg="add mod">
          <ac:chgData name="Tidjani, Falaq" userId="e4edafe0-527c-4354-b6fd-4b64d6e7d759" providerId="ADAL" clId="{9C24FAF9-21CE-4C0A-B83A-89D21EB0ED8E}" dt="2024-07-08T16:52:02.099" v="1653"/>
          <ac:picMkLst>
            <pc:docMk/>
            <pc:sldMk cId="2310354554" sldId="265"/>
            <ac:picMk id="45" creationId="{6BF13E68-50E2-86CC-3C5C-E01848C6CC40}"/>
          </ac:picMkLst>
        </pc:picChg>
        <pc:picChg chg="add mod">
          <ac:chgData name="Tidjani, Falaq" userId="e4edafe0-527c-4354-b6fd-4b64d6e7d759" providerId="ADAL" clId="{9C24FAF9-21CE-4C0A-B83A-89D21EB0ED8E}" dt="2024-07-08T21:16:22.231" v="3355"/>
          <ac:picMkLst>
            <pc:docMk/>
            <pc:sldMk cId="2310354554" sldId="265"/>
            <ac:picMk id="48" creationId="{E3184F3E-866D-AFE9-C6B8-41938CFD9B31}"/>
          </ac:picMkLst>
        </pc:picChg>
        <pc:picChg chg="add mod">
          <ac:chgData name="Tidjani, Falaq" userId="e4edafe0-527c-4354-b6fd-4b64d6e7d759" providerId="ADAL" clId="{9C24FAF9-21CE-4C0A-B83A-89D21EB0ED8E}" dt="2024-07-08T21:21:34.728" v="3364"/>
          <ac:picMkLst>
            <pc:docMk/>
            <pc:sldMk cId="2310354554" sldId="265"/>
            <ac:picMk id="49" creationId="{FB47263F-2B85-5A4C-8F5D-793E3892943B}"/>
          </ac:picMkLst>
        </pc:picChg>
        <pc:picChg chg="add mod">
          <ac:chgData name="Tidjani, Falaq" userId="e4edafe0-527c-4354-b6fd-4b64d6e7d759" providerId="ADAL" clId="{9C24FAF9-21CE-4C0A-B83A-89D21EB0ED8E}" dt="2024-07-08T21:21:34.728" v="3364"/>
          <ac:picMkLst>
            <pc:docMk/>
            <pc:sldMk cId="2310354554" sldId="265"/>
            <ac:picMk id="50" creationId="{633D3B10-8675-2EB3-3066-55CAAA63B026}"/>
          </ac:picMkLst>
        </pc:picChg>
        <pc:picChg chg="add mod">
          <ac:chgData name="Tidjani, Falaq" userId="e4edafe0-527c-4354-b6fd-4b64d6e7d759" providerId="ADAL" clId="{9C24FAF9-21CE-4C0A-B83A-89D21EB0ED8E}" dt="2024-07-08T21:21:34.728" v="3364"/>
          <ac:picMkLst>
            <pc:docMk/>
            <pc:sldMk cId="2310354554" sldId="265"/>
            <ac:picMk id="51" creationId="{2942DBC3-BA80-D262-AABF-FD67263F6944}"/>
          </ac:picMkLst>
        </pc:picChg>
        <pc:picChg chg="add mod">
          <ac:chgData name="Tidjani, Falaq" userId="e4edafe0-527c-4354-b6fd-4b64d6e7d759" providerId="ADAL" clId="{9C24FAF9-21CE-4C0A-B83A-89D21EB0ED8E}" dt="2024-07-08T21:21:34.728" v="3364"/>
          <ac:picMkLst>
            <pc:docMk/>
            <pc:sldMk cId="2310354554" sldId="265"/>
            <ac:picMk id="52" creationId="{BE5FE40B-9B1A-99DB-99BA-71BD8ECC9A34}"/>
          </ac:picMkLst>
        </pc:picChg>
        <pc:picChg chg="add mod">
          <ac:chgData name="Tidjani, Falaq" userId="e4edafe0-527c-4354-b6fd-4b64d6e7d759" providerId="ADAL" clId="{9C24FAF9-21CE-4C0A-B83A-89D21EB0ED8E}" dt="2024-07-08T21:21:34.728" v="3364"/>
          <ac:picMkLst>
            <pc:docMk/>
            <pc:sldMk cId="2310354554" sldId="265"/>
            <ac:picMk id="53" creationId="{4D65CFF5-E5BF-844A-01E4-D3CD8EF97781}"/>
          </ac:picMkLst>
        </pc:picChg>
      </pc:sldChg>
      <pc:sldChg chg="addSp delSp modSp mod">
        <pc:chgData name="Tidjani, Falaq" userId="e4edafe0-527c-4354-b6fd-4b64d6e7d759" providerId="ADAL" clId="{9C24FAF9-21CE-4C0A-B83A-89D21EB0ED8E}" dt="2024-07-08T20:03:36.964" v="2597" actId="14100"/>
        <pc:sldMkLst>
          <pc:docMk/>
          <pc:sldMk cId="1039902451" sldId="266"/>
        </pc:sldMkLst>
        <pc:spChg chg="add mod">
          <ac:chgData name="Tidjani, Falaq" userId="e4edafe0-527c-4354-b6fd-4b64d6e7d759" providerId="ADAL" clId="{9C24FAF9-21CE-4C0A-B83A-89D21EB0ED8E}" dt="2024-07-08T15:23:28.844" v="895"/>
          <ac:spMkLst>
            <pc:docMk/>
            <pc:sldMk cId="1039902451" sldId="266"/>
            <ac:spMk id="2" creationId="{3C172494-3913-2E55-5878-352BE2843A28}"/>
          </ac:spMkLst>
        </pc:spChg>
        <pc:spChg chg="add mod">
          <ac:chgData name="Tidjani, Falaq" userId="e4edafe0-527c-4354-b6fd-4b64d6e7d759" providerId="ADAL" clId="{9C24FAF9-21CE-4C0A-B83A-89D21EB0ED8E}" dt="2024-07-08T15:23:28.844" v="895"/>
          <ac:spMkLst>
            <pc:docMk/>
            <pc:sldMk cId="1039902451" sldId="266"/>
            <ac:spMk id="4" creationId="{F193D361-C05C-4B4E-473A-05DCAD68BCA4}"/>
          </ac:spMkLst>
        </pc:spChg>
        <pc:spChg chg="add del mod">
          <ac:chgData name="Tidjani, Falaq" userId="e4edafe0-527c-4354-b6fd-4b64d6e7d759" providerId="ADAL" clId="{9C24FAF9-21CE-4C0A-B83A-89D21EB0ED8E}" dt="2024-07-08T15:23:22.288" v="894" actId="1037"/>
          <ac:spMkLst>
            <pc:docMk/>
            <pc:sldMk cId="1039902451" sldId="266"/>
            <ac:spMk id="5" creationId="{3CCB4FC4-90DF-18EB-9C2A-E1C836C93A0B}"/>
          </ac:spMkLst>
        </pc:spChg>
        <pc:spChg chg="mod">
          <ac:chgData name="Tidjani, Falaq" userId="e4edafe0-527c-4354-b6fd-4b64d6e7d759" providerId="ADAL" clId="{9C24FAF9-21CE-4C0A-B83A-89D21EB0ED8E}" dt="2024-07-08T20:03:02.545" v="2589" actId="1076"/>
          <ac:spMkLst>
            <pc:docMk/>
            <pc:sldMk cId="1039902451" sldId="266"/>
            <ac:spMk id="10" creationId="{9603470A-CCB3-93C2-5AFA-AE3CC6116F89}"/>
          </ac:spMkLst>
        </pc:spChg>
        <pc:spChg chg="mod">
          <ac:chgData name="Tidjani, Falaq" userId="e4edafe0-527c-4354-b6fd-4b64d6e7d759" providerId="ADAL" clId="{9C24FAF9-21CE-4C0A-B83A-89D21EB0ED8E}" dt="2024-07-08T20:02:58.911" v="2588" actId="1076"/>
          <ac:spMkLst>
            <pc:docMk/>
            <pc:sldMk cId="1039902451" sldId="266"/>
            <ac:spMk id="14" creationId="{372F06FE-EF02-DD5E-8956-F7CF527C6100}"/>
          </ac:spMkLst>
        </pc:spChg>
        <pc:spChg chg="mod">
          <ac:chgData name="Tidjani, Falaq" userId="e4edafe0-527c-4354-b6fd-4b64d6e7d759" providerId="ADAL" clId="{9C24FAF9-21CE-4C0A-B83A-89D21EB0ED8E}" dt="2024-07-08T20:03:07.283" v="2590" actId="1076"/>
          <ac:spMkLst>
            <pc:docMk/>
            <pc:sldMk cId="1039902451" sldId="266"/>
            <ac:spMk id="15" creationId="{3F3725B4-FDEC-D438-E55C-03DC01A70F53}"/>
          </ac:spMkLst>
        </pc:spChg>
        <pc:spChg chg="mod">
          <ac:chgData name="Tidjani, Falaq" userId="e4edafe0-527c-4354-b6fd-4b64d6e7d759" providerId="ADAL" clId="{9C24FAF9-21CE-4C0A-B83A-89D21EB0ED8E}" dt="2024-07-08T20:03:12.326" v="2591" actId="1076"/>
          <ac:spMkLst>
            <pc:docMk/>
            <pc:sldMk cId="1039902451" sldId="266"/>
            <ac:spMk id="16" creationId="{EA4DC219-B711-572D-C59A-0195F8AE1D98}"/>
          </ac:spMkLst>
        </pc:spChg>
        <pc:spChg chg="mod">
          <ac:chgData name="Tidjani, Falaq" userId="e4edafe0-527c-4354-b6fd-4b64d6e7d759" providerId="ADAL" clId="{9C24FAF9-21CE-4C0A-B83A-89D21EB0ED8E}" dt="2024-07-08T20:03:14.816" v="2592" actId="1076"/>
          <ac:spMkLst>
            <pc:docMk/>
            <pc:sldMk cId="1039902451" sldId="266"/>
            <ac:spMk id="17" creationId="{1DB35EA7-8625-404A-DC58-B1FD40971114}"/>
          </ac:spMkLst>
        </pc:spChg>
        <pc:grpChg chg="del">
          <ac:chgData name="Tidjani, Falaq" userId="e4edafe0-527c-4354-b6fd-4b64d6e7d759" providerId="ADAL" clId="{9C24FAF9-21CE-4C0A-B83A-89D21EB0ED8E}" dt="2024-07-08T20:02:55.821" v="2587" actId="478"/>
          <ac:grpSpMkLst>
            <pc:docMk/>
            <pc:sldMk cId="1039902451" sldId="266"/>
            <ac:grpSpMk id="11" creationId="{68A1BBA4-B0B7-7448-3837-8625D067E9C5}"/>
          </ac:grpSpMkLst>
        </pc:grpChg>
        <pc:picChg chg="add mod">
          <ac:chgData name="Tidjani, Falaq" userId="e4edafe0-527c-4354-b6fd-4b64d6e7d759" providerId="ADAL" clId="{9C24FAF9-21CE-4C0A-B83A-89D21EB0ED8E}" dt="2024-07-08T20:03:36.964" v="2597" actId="14100"/>
          <ac:picMkLst>
            <pc:docMk/>
            <pc:sldMk cId="1039902451" sldId="266"/>
            <ac:picMk id="6" creationId="{9C22CF48-7B5D-DAA5-0843-00A585AB05E9}"/>
          </ac:picMkLst>
        </pc:picChg>
      </pc:sldChg>
      <pc:sldChg chg="addSp delSp modSp mod setBg">
        <pc:chgData name="Tidjani, Falaq" userId="e4edafe0-527c-4354-b6fd-4b64d6e7d759" providerId="ADAL" clId="{9C24FAF9-21CE-4C0A-B83A-89D21EB0ED8E}" dt="2024-07-08T21:23:02.307" v="3368" actId="207"/>
        <pc:sldMkLst>
          <pc:docMk/>
          <pc:sldMk cId="1620740670" sldId="267"/>
        </pc:sldMkLst>
        <pc:spChg chg="mod">
          <ac:chgData name="Tidjani, Falaq" userId="e4edafe0-527c-4354-b6fd-4b64d6e7d759" providerId="ADAL" clId="{9C24FAF9-21CE-4C0A-B83A-89D21EB0ED8E}" dt="2024-07-08T15:46:03.156" v="1129" actId="14100"/>
          <ac:spMkLst>
            <pc:docMk/>
            <pc:sldMk cId="1620740670" sldId="267"/>
            <ac:spMk id="2" creationId="{47A26CF6-E0F8-A95C-50B5-D165C25D7FA7}"/>
          </ac:spMkLst>
        </pc:spChg>
        <pc:spChg chg="del">
          <ac:chgData name="Tidjani, Falaq" userId="e4edafe0-527c-4354-b6fd-4b64d6e7d759" providerId="ADAL" clId="{9C24FAF9-21CE-4C0A-B83A-89D21EB0ED8E}" dt="2024-07-08T15:21:06.058" v="728" actId="478"/>
          <ac:spMkLst>
            <pc:docMk/>
            <pc:sldMk cId="1620740670" sldId="267"/>
            <ac:spMk id="3" creationId="{B1B39FCA-1707-C870-EE4F-DE1C64CC8BCE}"/>
          </ac:spMkLst>
        </pc:spChg>
        <pc:spChg chg="del">
          <ac:chgData name="Tidjani, Falaq" userId="e4edafe0-527c-4354-b6fd-4b64d6e7d759" providerId="ADAL" clId="{9C24FAF9-21CE-4C0A-B83A-89D21EB0ED8E}" dt="2024-07-08T15:24:26.229" v="899" actId="478"/>
          <ac:spMkLst>
            <pc:docMk/>
            <pc:sldMk cId="1620740670" sldId="267"/>
            <ac:spMk id="4" creationId="{922F7F5A-F429-A3B5-31C7-3AE2CEB03C76}"/>
          </ac:spMkLst>
        </pc:spChg>
        <pc:spChg chg="mod">
          <ac:chgData name="Tidjani, Falaq" userId="e4edafe0-527c-4354-b6fd-4b64d6e7d759" providerId="ADAL" clId="{9C24FAF9-21CE-4C0A-B83A-89D21EB0ED8E}" dt="2024-07-08T15:46:05.408" v="1130" actId="14100"/>
          <ac:spMkLst>
            <pc:docMk/>
            <pc:sldMk cId="1620740670" sldId="267"/>
            <ac:spMk id="6" creationId="{096D6D81-7298-D7CC-270C-9962003B4A36}"/>
          </ac:spMkLst>
        </pc:spChg>
        <pc:spChg chg="add del mod">
          <ac:chgData name="Tidjani, Falaq" userId="e4edafe0-527c-4354-b6fd-4b64d6e7d759" providerId="ADAL" clId="{9C24FAF9-21CE-4C0A-B83A-89D21EB0ED8E}" dt="2024-07-08T15:24:46.291" v="901" actId="478"/>
          <ac:spMkLst>
            <pc:docMk/>
            <pc:sldMk cId="1620740670" sldId="267"/>
            <ac:spMk id="7" creationId="{31E1FC94-B34B-7BD8-8D0F-9C030871F986}"/>
          </ac:spMkLst>
        </pc:spChg>
        <pc:spChg chg="add del mod">
          <ac:chgData name="Tidjani, Falaq" userId="e4edafe0-527c-4354-b6fd-4b64d6e7d759" providerId="ADAL" clId="{9C24FAF9-21CE-4C0A-B83A-89D21EB0ED8E}" dt="2024-07-08T15:24:46.291" v="901" actId="478"/>
          <ac:spMkLst>
            <pc:docMk/>
            <pc:sldMk cId="1620740670" sldId="267"/>
            <ac:spMk id="8" creationId="{F2976B3F-8AD2-8B54-5077-40514F6E350A}"/>
          </ac:spMkLst>
        </pc:spChg>
        <pc:spChg chg="add mod">
          <ac:chgData name="Tidjani, Falaq" userId="e4edafe0-527c-4354-b6fd-4b64d6e7d759" providerId="ADAL" clId="{9C24FAF9-21CE-4C0A-B83A-89D21EB0ED8E}" dt="2024-07-08T15:24:47.104" v="902"/>
          <ac:spMkLst>
            <pc:docMk/>
            <pc:sldMk cId="1620740670" sldId="267"/>
            <ac:spMk id="22" creationId="{BF035868-10FD-E080-468D-4D3CC7AD2CBD}"/>
          </ac:spMkLst>
        </pc:spChg>
        <pc:spChg chg="add mod">
          <ac:chgData name="Tidjani, Falaq" userId="e4edafe0-527c-4354-b6fd-4b64d6e7d759" providerId="ADAL" clId="{9C24FAF9-21CE-4C0A-B83A-89D21EB0ED8E}" dt="2024-07-08T15:24:47.104" v="902"/>
          <ac:spMkLst>
            <pc:docMk/>
            <pc:sldMk cId="1620740670" sldId="267"/>
            <ac:spMk id="23" creationId="{750AEC42-3812-4462-F6D4-4D8E00E712F2}"/>
          </ac:spMkLst>
        </pc:spChg>
        <pc:spChg chg="add mod">
          <ac:chgData name="Tidjani, Falaq" userId="e4edafe0-527c-4354-b6fd-4b64d6e7d759" providerId="ADAL" clId="{9C24FAF9-21CE-4C0A-B83A-89D21EB0ED8E}" dt="2024-07-08T15:36:15.864" v="1036"/>
          <ac:spMkLst>
            <pc:docMk/>
            <pc:sldMk cId="1620740670" sldId="267"/>
            <ac:spMk id="24" creationId="{0DDF7A93-51D5-F281-AF93-D96D94921085}"/>
          </ac:spMkLst>
        </pc:spChg>
        <pc:spChg chg="add del mod">
          <ac:chgData name="Tidjani, Falaq" userId="e4edafe0-527c-4354-b6fd-4b64d6e7d759" providerId="ADAL" clId="{9C24FAF9-21CE-4C0A-B83A-89D21EB0ED8E}" dt="2024-07-08T16:51:46.281" v="1649" actId="478"/>
          <ac:spMkLst>
            <pc:docMk/>
            <pc:sldMk cId="1620740670" sldId="267"/>
            <ac:spMk id="25" creationId="{29A2E4B3-38EF-2F1C-5AAC-1BC1FA7DED5D}"/>
          </ac:spMkLst>
        </pc:spChg>
        <pc:spChg chg="add del mod">
          <ac:chgData name="Tidjani, Falaq" userId="e4edafe0-527c-4354-b6fd-4b64d6e7d759" providerId="ADAL" clId="{9C24FAF9-21CE-4C0A-B83A-89D21EB0ED8E}" dt="2024-07-08T20:49:50.682" v="3284" actId="478"/>
          <ac:spMkLst>
            <pc:docMk/>
            <pc:sldMk cId="1620740670" sldId="267"/>
            <ac:spMk id="26" creationId="{BE79F916-0A7B-618C-EE55-AB4B7DC0DB43}"/>
          </ac:spMkLst>
        </pc:spChg>
        <pc:spChg chg="add del mod">
          <ac:chgData name="Tidjani, Falaq" userId="e4edafe0-527c-4354-b6fd-4b64d6e7d759" providerId="ADAL" clId="{9C24FAF9-21CE-4C0A-B83A-89D21EB0ED8E}" dt="2024-07-08T17:06:21.433" v="1722" actId="478"/>
          <ac:spMkLst>
            <pc:docMk/>
            <pc:sldMk cId="1620740670" sldId="267"/>
            <ac:spMk id="29" creationId="{6115328B-4830-D32F-84D1-3EFA63B80FF7}"/>
          </ac:spMkLst>
        </pc:spChg>
        <pc:spChg chg="add mod">
          <ac:chgData name="Tidjani, Falaq" userId="e4edafe0-527c-4354-b6fd-4b64d6e7d759" providerId="ADAL" clId="{9C24FAF9-21CE-4C0A-B83A-89D21EB0ED8E}" dt="2024-07-08T16:51:47.356" v="1650"/>
          <ac:spMkLst>
            <pc:docMk/>
            <pc:sldMk cId="1620740670" sldId="267"/>
            <ac:spMk id="35" creationId="{460FE6AF-4711-C311-70CE-E6D3A708E7A7}"/>
          </ac:spMkLst>
        </pc:spChg>
        <pc:spChg chg="add mod">
          <ac:chgData name="Tidjani, Falaq" userId="e4edafe0-527c-4354-b6fd-4b64d6e7d759" providerId="ADAL" clId="{9C24FAF9-21CE-4C0A-B83A-89D21EB0ED8E}" dt="2024-07-08T17:06:23.992" v="1727" actId="1036"/>
          <ac:spMkLst>
            <pc:docMk/>
            <pc:sldMk cId="1620740670" sldId="267"/>
            <ac:spMk id="37" creationId="{2502EC96-CDE4-4811-21B8-DDED7434AE23}"/>
          </ac:spMkLst>
        </pc:spChg>
        <pc:spChg chg="add mod">
          <ac:chgData name="Tidjani, Falaq" userId="e4edafe0-527c-4354-b6fd-4b64d6e7d759" providerId="ADAL" clId="{9C24FAF9-21CE-4C0A-B83A-89D21EB0ED8E}" dt="2024-07-08T20:49:51.279" v="3285"/>
          <ac:spMkLst>
            <pc:docMk/>
            <pc:sldMk cId="1620740670" sldId="267"/>
            <ac:spMk id="39" creationId="{394CE401-2ABF-6EBA-F620-F47EB3A747EA}"/>
          </ac:spMkLst>
        </pc:spChg>
        <pc:grpChg chg="del">
          <ac:chgData name="Tidjani, Falaq" userId="e4edafe0-527c-4354-b6fd-4b64d6e7d759" providerId="ADAL" clId="{9C24FAF9-21CE-4C0A-B83A-89D21EB0ED8E}" dt="2024-07-08T15:24:46.291" v="901" actId="478"/>
          <ac:grpSpMkLst>
            <pc:docMk/>
            <pc:sldMk cId="1620740670" sldId="267"/>
            <ac:grpSpMk id="14" creationId="{B17C83DC-6639-9630-EAE5-954800C0FE3D}"/>
          </ac:grpSpMkLst>
        </pc:grpChg>
        <pc:graphicFrameChg chg="add mod modGraphic">
          <ac:chgData name="Tidjani, Falaq" userId="e4edafe0-527c-4354-b6fd-4b64d6e7d759" providerId="ADAL" clId="{9C24FAF9-21CE-4C0A-B83A-89D21EB0ED8E}" dt="2024-07-08T16:51:50.132" v="1651" actId="14100"/>
          <ac:graphicFrameMkLst>
            <pc:docMk/>
            <pc:sldMk cId="1620740670" sldId="267"/>
            <ac:graphicFrameMk id="27" creationId="{A28AE1CA-944E-A420-9C51-D9B2FE852753}"/>
          </ac:graphicFrameMkLst>
        </pc:graphicFrameChg>
        <pc:graphicFrameChg chg="add del mod">
          <ac:chgData name="Tidjani, Falaq" userId="e4edafe0-527c-4354-b6fd-4b64d6e7d759" providerId="ADAL" clId="{9C24FAF9-21CE-4C0A-B83A-89D21EB0ED8E}" dt="2024-07-08T15:36:23.197" v="1038" actId="478"/>
          <ac:graphicFrameMkLst>
            <pc:docMk/>
            <pc:sldMk cId="1620740670" sldId="267"/>
            <ac:graphicFrameMk id="30" creationId="{2BF2B508-3D17-254B-35E2-B010BB7260B7}"/>
          </ac:graphicFrameMkLst>
        </pc:graphicFrameChg>
        <pc:graphicFrameChg chg="add mod">
          <ac:chgData name="Tidjani, Falaq" userId="e4edafe0-527c-4354-b6fd-4b64d6e7d759" providerId="ADAL" clId="{9C24FAF9-21CE-4C0A-B83A-89D21EB0ED8E}" dt="2024-07-08T15:42:43.956" v="1092" actId="207"/>
          <ac:graphicFrameMkLst>
            <pc:docMk/>
            <pc:sldMk cId="1620740670" sldId="267"/>
            <ac:graphicFrameMk id="32" creationId="{6A3071A3-3B98-4CEE-804E-5F74569BB181}"/>
          </ac:graphicFrameMkLst>
        </pc:graphicFrameChg>
        <pc:graphicFrameChg chg="add del mod modGraphic">
          <ac:chgData name="Tidjani, Falaq" userId="e4edafe0-527c-4354-b6fd-4b64d6e7d759" providerId="ADAL" clId="{9C24FAF9-21CE-4C0A-B83A-89D21EB0ED8E}" dt="2024-07-08T17:16:17.663" v="1800" actId="478"/>
          <ac:graphicFrameMkLst>
            <pc:docMk/>
            <pc:sldMk cId="1620740670" sldId="267"/>
            <ac:graphicFrameMk id="34" creationId="{A6D186AA-D107-372B-88F8-28759B1C8F6A}"/>
          </ac:graphicFrameMkLst>
        </pc:graphicFrameChg>
        <pc:graphicFrameChg chg="add mod">
          <ac:chgData name="Tidjani, Falaq" userId="e4edafe0-527c-4354-b6fd-4b64d6e7d759" providerId="ADAL" clId="{9C24FAF9-21CE-4C0A-B83A-89D21EB0ED8E}" dt="2024-07-08T17:16:18.087" v="1801"/>
          <ac:graphicFrameMkLst>
            <pc:docMk/>
            <pc:sldMk cId="1620740670" sldId="267"/>
            <ac:graphicFrameMk id="38" creationId="{71D7918A-3A35-8711-89BA-719960D296A4}"/>
          </ac:graphicFrameMkLst>
        </pc:graphicFrameChg>
        <pc:picChg chg="add del mod">
          <ac:chgData name="Tidjani, Falaq" userId="e4edafe0-527c-4354-b6fd-4b64d6e7d759" providerId="ADAL" clId="{9C24FAF9-21CE-4C0A-B83A-89D21EB0ED8E}" dt="2024-07-08T21:22:32.111" v="3365" actId="478"/>
          <ac:picMkLst>
            <pc:docMk/>
            <pc:sldMk cId="1620740670" sldId="267"/>
            <ac:picMk id="9" creationId="{DA793F0F-6F53-BEDC-9DD1-2B8639D9E4DE}"/>
          </ac:picMkLst>
        </pc:picChg>
        <pc:picChg chg="add del mod">
          <ac:chgData name="Tidjani, Falaq" userId="e4edafe0-527c-4354-b6fd-4b64d6e7d759" providerId="ADAL" clId="{9C24FAF9-21CE-4C0A-B83A-89D21EB0ED8E}" dt="2024-07-08T21:22:32.111" v="3365" actId="478"/>
          <ac:picMkLst>
            <pc:docMk/>
            <pc:sldMk cId="1620740670" sldId="267"/>
            <ac:picMk id="10" creationId="{B5431E9B-00A0-9FA3-91BD-CB273B744E39}"/>
          </ac:picMkLst>
        </pc:picChg>
        <pc:picChg chg="add del mod">
          <ac:chgData name="Tidjani, Falaq" userId="e4edafe0-527c-4354-b6fd-4b64d6e7d759" providerId="ADAL" clId="{9C24FAF9-21CE-4C0A-B83A-89D21EB0ED8E}" dt="2024-07-08T21:22:32.111" v="3365" actId="478"/>
          <ac:picMkLst>
            <pc:docMk/>
            <pc:sldMk cId="1620740670" sldId="267"/>
            <ac:picMk id="11" creationId="{B725B4E1-CEF0-B2E5-DF07-32328B88C154}"/>
          </ac:picMkLst>
        </pc:picChg>
        <pc:picChg chg="add del mod">
          <ac:chgData name="Tidjani, Falaq" userId="e4edafe0-527c-4354-b6fd-4b64d6e7d759" providerId="ADAL" clId="{9C24FAF9-21CE-4C0A-B83A-89D21EB0ED8E}" dt="2024-07-08T21:22:32.111" v="3365" actId="478"/>
          <ac:picMkLst>
            <pc:docMk/>
            <pc:sldMk cId="1620740670" sldId="267"/>
            <ac:picMk id="12" creationId="{35EBF8A1-29B2-7BE0-1486-DDD04128A2DE}"/>
          </ac:picMkLst>
        </pc:picChg>
        <pc:picChg chg="add del mod">
          <ac:chgData name="Tidjani, Falaq" userId="e4edafe0-527c-4354-b6fd-4b64d6e7d759" providerId="ADAL" clId="{9C24FAF9-21CE-4C0A-B83A-89D21EB0ED8E}" dt="2024-07-08T21:22:32.111" v="3365" actId="478"/>
          <ac:picMkLst>
            <pc:docMk/>
            <pc:sldMk cId="1620740670" sldId="267"/>
            <ac:picMk id="13" creationId="{12D19A23-50CA-1092-725E-5EA3C3822030}"/>
          </ac:picMkLst>
        </pc:picChg>
        <pc:picChg chg="add del mod">
          <ac:chgData name="Tidjani, Falaq" userId="e4edafe0-527c-4354-b6fd-4b64d6e7d759" providerId="ADAL" clId="{9C24FAF9-21CE-4C0A-B83A-89D21EB0ED8E}" dt="2024-07-08T21:22:32.111" v="3365" actId="478"/>
          <ac:picMkLst>
            <pc:docMk/>
            <pc:sldMk cId="1620740670" sldId="267"/>
            <ac:picMk id="21" creationId="{BB0A6F22-F3EB-3F81-5135-38AB9A5CBA1A}"/>
          </ac:picMkLst>
        </pc:picChg>
        <pc:picChg chg="add del mod">
          <ac:chgData name="Tidjani, Falaq" userId="e4edafe0-527c-4354-b6fd-4b64d6e7d759" providerId="ADAL" clId="{9C24FAF9-21CE-4C0A-B83A-89D21EB0ED8E}" dt="2024-07-08T16:51:46.281" v="1649" actId="478"/>
          <ac:picMkLst>
            <pc:docMk/>
            <pc:sldMk cId="1620740670" sldId="267"/>
            <ac:picMk id="28" creationId="{A3ABD590-B507-5D58-3B00-391AFA78B0FE}"/>
          </ac:picMkLst>
        </pc:picChg>
        <pc:picChg chg="add del mod">
          <ac:chgData name="Tidjani, Falaq" userId="e4edafe0-527c-4354-b6fd-4b64d6e7d759" providerId="ADAL" clId="{9C24FAF9-21CE-4C0A-B83A-89D21EB0ED8E}" dt="2024-07-08T15:36:21.766" v="1037" actId="478"/>
          <ac:picMkLst>
            <pc:docMk/>
            <pc:sldMk cId="1620740670" sldId="267"/>
            <ac:picMk id="31" creationId="{67748C30-4729-027B-EB57-5C1320C0A11E}"/>
          </ac:picMkLst>
        </pc:picChg>
        <pc:picChg chg="add mod">
          <ac:chgData name="Tidjani, Falaq" userId="e4edafe0-527c-4354-b6fd-4b64d6e7d759" providerId="ADAL" clId="{9C24FAF9-21CE-4C0A-B83A-89D21EB0ED8E}" dt="2024-07-08T15:40:39.599" v="1083" actId="1076"/>
          <ac:picMkLst>
            <pc:docMk/>
            <pc:sldMk cId="1620740670" sldId="267"/>
            <ac:picMk id="33" creationId="{0B8B1664-0AA9-0E87-CE3D-DE193E35A4AD}"/>
          </ac:picMkLst>
        </pc:picChg>
        <pc:picChg chg="add mod">
          <ac:chgData name="Tidjani, Falaq" userId="e4edafe0-527c-4354-b6fd-4b64d6e7d759" providerId="ADAL" clId="{9C24FAF9-21CE-4C0A-B83A-89D21EB0ED8E}" dt="2024-07-08T16:51:47.356" v="1650"/>
          <ac:picMkLst>
            <pc:docMk/>
            <pc:sldMk cId="1620740670" sldId="267"/>
            <ac:picMk id="36" creationId="{75A348EB-E624-29A6-3D23-11CF2216F997}"/>
          </ac:picMkLst>
        </pc:picChg>
        <pc:picChg chg="add mod">
          <ac:chgData name="Tidjani, Falaq" userId="e4edafe0-527c-4354-b6fd-4b64d6e7d759" providerId="ADAL" clId="{9C24FAF9-21CE-4C0A-B83A-89D21EB0ED8E}" dt="2024-07-08T21:22:35.598" v="3367" actId="207"/>
          <ac:picMkLst>
            <pc:docMk/>
            <pc:sldMk cId="1620740670" sldId="267"/>
            <ac:picMk id="40" creationId="{C04AB427-C021-EC1E-292B-851774FBA7C3}"/>
          </ac:picMkLst>
        </pc:picChg>
        <pc:picChg chg="add mod">
          <ac:chgData name="Tidjani, Falaq" userId="e4edafe0-527c-4354-b6fd-4b64d6e7d759" providerId="ADAL" clId="{9C24FAF9-21CE-4C0A-B83A-89D21EB0ED8E}" dt="2024-07-08T21:22:35.598" v="3367" actId="207"/>
          <ac:picMkLst>
            <pc:docMk/>
            <pc:sldMk cId="1620740670" sldId="267"/>
            <ac:picMk id="41" creationId="{E270E1E7-477F-658E-827E-22CD356904E6}"/>
          </ac:picMkLst>
        </pc:picChg>
        <pc:picChg chg="add mod">
          <ac:chgData name="Tidjani, Falaq" userId="e4edafe0-527c-4354-b6fd-4b64d6e7d759" providerId="ADAL" clId="{9C24FAF9-21CE-4C0A-B83A-89D21EB0ED8E}" dt="2024-07-08T21:22:35.598" v="3367" actId="207"/>
          <ac:picMkLst>
            <pc:docMk/>
            <pc:sldMk cId="1620740670" sldId="267"/>
            <ac:picMk id="42" creationId="{62E84804-37FD-082D-1AA8-3FA7D2D9FE01}"/>
          </ac:picMkLst>
        </pc:picChg>
        <pc:picChg chg="add mod">
          <ac:chgData name="Tidjani, Falaq" userId="e4edafe0-527c-4354-b6fd-4b64d6e7d759" providerId="ADAL" clId="{9C24FAF9-21CE-4C0A-B83A-89D21EB0ED8E}" dt="2024-07-08T21:22:35.598" v="3367" actId="207"/>
          <ac:picMkLst>
            <pc:docMk/>
            <pc:sldMk cId="1620740670" sldId="267"/>
            <ac:picMk id="43" creationId="{A35AA327-3BF4-5FA7-8676-00BB7EFEE571}"/>
          </ac:picMkLst>
        </pc:picChg>
        <pc:picChg chg="add mod">
          <ac:chgData name="Tidjani, Falaq" userId="e4edafe0-527c-4354-b6fd-4b64d6e7d759" providerId="ADAL" clId="{9C24FAF9-21CE-4C0A-B83A-89D21EB0ED8E}" dt="2024-07-08T21:22:35.598" v="3367" actId="207"/>
          <ac:picMkLst>
            <pc:docMk/>
            <pc:sldMk cId="1620740670" sldId="267"/>
            <ac:picMk id="44" creationId="{9BFFF6ED-B6DC-C902-E981-A726F0E9F93F}"/>
          </ac:picMkLst>
        </pc:picChg>
        <pc:picChg chg="add mod">
          <ac:chgData name="Tidjani, Falaq" userId="e4edafe0-527c-4354-b6fd-4b64d6e7d759" providerId="ADAL" clId="{9C24FAF9-21CE-4C0A-B83A-89D21EB0ED8E}" dt="2024-07-08T21:23:02.307" v="3368" actId="207"/>
          <ac:picMkLst>
            <pc:docMk/>
            <pc:sldMk cId="1620740670" sldId="267"/>
            <ac:picMk id="45" creationId="{DEE6DB53-7DF3-905E-8B9A-4EEC488898C3}"/>
          </ac:picMkLst>
        </pc:picChg>
      </pc:sldChg>
      <pc:sldChg chg="addSp delSp modSp mod setBg">
        <pc:chgData name="Tidjani, Falaq" userId="e4edafe0-527c-4354-b6fd-4b64d6e7d759" providerId="ADAL" clId="{9C24FAF9-21CE-4C0A-B83A-89D21EB0ED8E}" dt="2024-07-08T21:23:11.479" v="3370"/>
        <pc:sldMkLst>
          <pc:docMk/>
          <pc:sldMk cId="4241613265" sldId="268"/>
        </pc:sldMkLst>
        <pc:spChg chg="del">
          <ac:chgData name="Tidjani, Falaq" userId="e4edafe0-527c-4354-b6fd-4b64d6e7d759" providerId="ADAL" clId="{9C24FAF9-21CE-4C0A-B83A-89D21EB0ED8E}" dt="2024-07-08T15:24:50.850" v="903" actId="478"/>
          <ac:spMkLst>
            <pc:docMk/>
            <pc:sldMk cId="4241613265" sldId="268"/>
            <ac:spMk id="2" creationId="{07251D81-E17D-418B-3A58-E0CA852021A5}"/>
          </ac:spMkLst>
        </pc:spChg>
        <pc:spChg chg="del">
          <ac:chgData name="Tidjani, Falaq" userId="e4edafe0-527c-4354-b6fd-4b64d6e7d759" providerId="ADAL" clId="{9C24FAF9-21CE-4C0A-B83A-89D21EB0ED8E}" dt="2024-07-08T15:21:08.787" v="729" actId="478"/>
          <ac:spMkLst>
            <pc:docMk/>
            <pc:sldMk cId="4241613265" sldId="268"/>
            <ac:spMk id="3" creationId="{B1B39FCA-1707-C870-EE4F-DE1C64CC8BCE}"/>
          </ac:spMkLst>
        </pc:spChg>
        <pc:spChg chg="mod">
          <ac:chgData name="Tidjani, Falaq" userId="e4edafe0-527c-4354-b6fd-4b64d6e7d759" providerId="ADAL" clId="{9C24FAF9-21CE-4C0A-B83A-89D21EB0ED8E}" dt="2024-07-08T15:45:36.510" v="1114" actId="1076"/>
          <ac:spMkLst>
            <pc:docMk/>
            <pc:sldMk cId="4241613265" sldId="268"/>
            <ac:spMk id="4" creationId="{C2948DF1-6F87-D588-C7D3-E5EF14D7A5F4}"/>
          </ac:spMkLst>
        </pc:spChg>
        <pc:spChg chg="del">
          <ac:chgData name="Tidjani, Falaq" userId="e4edafe0-527c-4354-b6fd-4b64d6e7d759" providerId="ADAL" clId="{9C24FAF9-21CE-4C0A-B83A-89D21EB0ED8E}" dt="2024-07-08T15:20:22.172" v="727" actId="478"/>
          <ac:spMkLst>
            <pc:docMk/>
            <pc:sldMk cId="4241613265" sldId="268"/>
            <ac:spMk id="6" creationId="{6EC14D07-56B6-D863-5F7C-A39C686EEEF4}"/>
          </ac:spMkLst>
        </pc:spChg>
        <pc:spChg chg="mod">
          <ac:chgData name="Tidjani, Falaq" userId="e4edafe0-527c-4354-b6fd-4b64d6e7d759" providerId="ADAL" clId="{9C24FAF9-21CE-4C0A-B83A-89D21EB0ED8E}" dt="2024-07-08T15:45:24.748" v="1111" actId="14100"/>
          <ac:spMkLst>
            <pc:docMk/>
            <pc:sldMk cId="4241613265" sldId="268"/>
            <ac:spMk id="7" creationId="{64239652-E7FD-A3D0-FDAC-09F35D0434C1}"/>
          </ac:spMkLst>
        </pc:spChg>
        <pc:spChg chg="add mod">
          <ac:chgData name="Tidjani, Falaq" userId="e4edafe0-527c-4354-b6fd-4b64d6e7d759" providerId="ADAL" clId="{9C24FAF9-21CE-4C0A-B83A-89D21EB0ED8E}" dt="2024-07-08T15:24:51.637" v="904"/>
          <ac:spMkLst>
            <pc:docMk/>
            <pc:sldMk cId="4241613265" sldId="268"/>
            <ac:spMk id="14" creationId="{B64075B4-8A93-F647-3814-99AFF38B044E}"/>
          </ac:spMkLst>
        </pc:spChg>
        <pc:spChg chg="add mod">
          <ac:chgData name="Tidjani, Falaq" userId="e4edafe0-527c-4354-b6fd-4b64d6e7d759" providerId="ADAL" clId="{9C24FAF9-21CE-4C0A-B83A-89D21EB0ED8E}" dt="2024-07-08T15:24:51.637" v="904"/>
          <ac:spMkLst>
            <pc:docMk/>
            <pc:sldMk cId="4241613265" sldId="268"/>
            <ac:spMk id="22" creationId="{2DCA245D-06CB-83ED-6BAA-45715EE764A1}"/>
          </ac:spMkLst>
        </pc:spChg>
        <pc:spChg chg="add mod">
          <ac:chgData name="Tidjani, Falaq" userId="e4edafe0-527c-4354-b6fd-4b64d6e7d759" providerId="ADAL" clId="{9C24FAF9-21CE-4C0A-B83A-89D21EB0ED8E}" dt="2024-07-08T15:41:15.907" v="1084"/>
          <ac:spMkLst>
            <pc:docMk/>
            <pc:sldMk cId="4241613265" sldId="268"/>
            <ac:spMk id="23" creationId="{342B81C2-F758-0F4A-CAEC-6A1476B64F3B}"/>
          </ac:spMkLst>
        </pc:spChg>
        <pc:spChg chg="add del mod">
          <ac:chgData name="Tidjani, Falaq" userId="e4edafe0-527c-4354-b6fd-4b64d6e7d759" providerId="ADAL" clId="{9C24FAF9-21CE-4C0A-B83A-89D21EB0ED8E}" dt="2024-07-08T16:51:34.432" v="1646" actId="478"/>
          <ac:spMkLst>
            <pc:docMk/>
            <pc:sldMk cId="4241613265" sldId="268"/>
            <ac:spMk id="24" creationId="{7EB6BAEE-8494-CF1B-F17B-79D546813641}"/>
          </ac:spMkLst>
        </pc:spChg>
        <pc:spChg chg="add del mod">
          <ac:chgData name="Tidjani, Falaq" userId="e4edafe0-527c-4354-b6fd-4b64d6e7d759" providerId="ADAL" clId="{9C24FAF9-21CE-4C0A-B83A-89D21EB0ED8E}" dt="2024-07-08T20:25:37.633" v="2942" actId="478"/>
          <ac:spMkLst>
            <pc:docMk/>
            <pc:sldMk cId="4241613265" sldId="268"/>
            <ac:spMk id="25" creationId="{EA6F7EB0-8D2B-1D1C-E1A4-F216BE47D983}"/>
          </ac:spMkLst>
        </pc:spChg>
        <pc:spChg chg="add del mod">
          <ac:chgData name="Tidjani, Falaq" userId="e4edafe0-527c-4354-b6fd-4b64d6e7d759" providerId="ADAL" clId="{9C24FAF9-21CE-4C0A-B83A-89D21EB0ED8E}" dt="2024-07-08T17:06:17.121" v="1720" actId="478"/>
          <ac:spMkLst>
            <pc:docMk/>
            <pc:sldMk cId="4241613265" sldId="268"/>
            <ac:spMk id="28" creationId="{A136A6CC-DB79-3001-2BCF-536DF88B2265}"/>
          </ac:spMkLst>
        </pc:spChg>
        <pc:spChg chg="add mod">
          <ac:chgData name="Tidjani, Falaq" userId="e4edafe0-527c-4354-b6fd-4b64d6e7d759" providerId="ADAL" clId="{9C24FAF9-21CE-4C0A-B83A-89D21EB0ED8E}" dt="2024-07-08T16:51:35.563" v="1647"/>
          <ac:spMkLst>
            <pc:docMk/>
            <pc:sldMk cId="4241613265" sldId="268"/>
            <ac:spMk id="35" creationId="{5579B6C3-E2D1-BE9C-9F6C-919956E3AC0F}"/>
          </ac:spMkLst>
        </pc:spChg>
        <pc:spChg chg="add mod">
          <ac:chgData name="Tidjani, Falaq" userId="e4edafe0-527c-4354-b6fd-4b64d6e7d759" providerId="ADAL" clId="{9C24FAF9-21CE-4C0A-B83A-89D21EB0ED8E}" dt="2024-07-08T17:06:18.083" v="1721"/>
          <ac:spMkLst>
            <pc:docMk/>
            <pc:sldMk cId="4241613265" sldId="268"/>
            <ac:spMk id="37" creationId="{760CA0BB-4930-A1A7-E7C3-9B4CB82B935A}"/>
          </ac:spMkLst>
        </pc:spChg>
        <pc:spChg chg="add del mod">
          <ac:chgData name="Tidjani, Falaq" userId="e4edafe0-527c-4354-b6fd-4b64d6e7d759" providerId="ADAL" clId="{9C24FAF9-21CE-4C0A-B83A-89D21EB0ED8E}" dt="2024-07-08T20:49:02.549" v="3274" actId="478"/>
          <ac:spMkLst>
            <pc:docMk/>
            <pc:sldMk cId="4241613265" sldId="268"/>
            <ac:spMk id="39" creationId="{9710E112-BF63-62E2-E976-51618BF4DE06}"/>
          </ac:spMkLst>
        </pc:spChg>
        <pc:spChg chg="add mod">
          <ac:chgData name="Tidjani, Falaq" userId="e4edafe0-527c-4354-b6fd-4b64d6e7d759" providerId="ADAL" clId="{9C24FAF9-21CE-4C0A-B83A-89D21EB0ED8E}" dt="2024-07-08T20:50:38.446" v="3292" actId="1036"/>
          <ac:spMkLst>
            <pc:docMk/>
            <pc:sldMk cId="4241613265" sldId="268"/>
            <ac:spMk id="40" creationId="{0700D731-1265-8782-D3B7-D1604D3304E8}"/>
          </ac:spMkLst>
        </pc:spChg>
        <pc:grpChg chg="del">
          <ac:chgData name="Tidjani, Falaq" userId="e4edafe0-527c-4354-b6fd-4b64d6e7d759" providerId="ADAL" clId="{9C24FAF9-21CE-4C0A-B83A-89D21EB0ED8E}" dt="2024-07-08T15:24:50.850" v="903" actId="478"/>
          <ac:grpSpMkLst>
            <pc:docMk/>
            <pc:sldMk cId="4241613265" sldId="268"/>
            <ac:grpSpMk id="15" creationId="{4E8CA461-A0C9-C4D5-A555-EAC7C41C9529}"/>
          </ac:grpSpMkLst>
        </pc:grpChg>
        <pc:graphicFrameChg chg="add mod modGraphic">
          <ac:chgData name="Tidjani, Falaq" userId="e4edafe0-527c-4354-b6fd-4b64d6e7d759" providerId="ADAL" clId="{9C24FAF9-21CE-4C0A-B83A-89D21EB0ED8E}" dt="2024-07-08T16:51:37.755" v="1648" actId="14100"/>
          <ac:graphicFrameMkLst>
            <pc:docMk/>
            <pc:sldMk cId="4241613265" sldId="268"/>
            <ac:graphicFrameMk id="26" creationId="{FD808F53-6D84-D4E2-3F12-220B79036DD7}"/>
          </ac:graphicFrameMkLst>
        </pc:graphicFrameChg>
        <pc:graphicFrameChg chg="add del mod">
          <ac:chgData name="Tidjani, Falaq" userId="e4edafe0-527c-4354-b6fd-4b64d6e7d759" providerId="ADAL" clId="{9C24FAF9-21CE-4C0A-B83A-89D21EB0ED8E}" dt="2024-07-08T15:41:21.970" v="1085" actId="478"/>
          <ac:graphicFrameMkLst>
            <pc:docMk/>
            <pc:sldMk cId="4241613265" sldId="268"/>
            <ac:graphicFrameMk id="29" creationId="{CFD1842C-4455-32A3-95FD-B293EA5CE747}"/>
          </ac:graphicFrameMkLst>
        </pc:graphicFrameChg>
        <pc:graphicFrameChg chg="add mod">
          <ac:chgData name="Tidjani, Falaq" userId="e4edafe0-527c-4354-b6fd-4b64d6e7d759" providerId="ADAL" clId="{9C24FAF9-21CE-4C0A-B83A-89D21EB0ED8E}" dt="2024-07-08T15:53:52.622" v="1176" actId="207"/>
          <ac:graphicFrameMkLst>
            <pc:docMk/>
            <pc:sldMk cId="4241613265" sldId="268"/>
            <ac:graphicFrameMk id="31" creationId="{DC6C040B-93FD-EF1A-19FB-64097E1D968D}"/>
          </ac:graphicFrameMkLst>
        </pc:graphicFrameChg>
        <pc:graphicFrameChg chg="add del mod">
          <ac:chgData name="Tidjani, Falaq" userId="e4edafe0-527c-4354-b6fd-4b64d6e7d759" providerId="ADAL" clId="{9C24FAF9-21CE-4C0A-B83A-89D21EB0ED8E}" dt="2024-07-08T16:30:06.877" v="1465" actId="478"/>
          <ac:graphicFrameMkLst>
            <pc:docMk/>
            <pc:sldMk cId="4241613265" sldId="268"/>
            <ac:graphicFrameMk id="33" creationId="{0209779C-EA61-1D10-D96D-6F4C75A228E3}"/>
          </ac:graphicFrameMkLst>
        </pc:graphicFrameChg>
        <pc:graphicFrameChg chg="add del mod">
          <ac:chgData name="Tidjani, Falaq" userId="e4edafe0-527c-4354-b6fd-4b64d6e7d759" providerId="ADAL" clId="{9C24FAF9-21CE-4C0A-B83A-89D21EB0ED8E}" dt="2024-07-08T17:16:14.178" v="1798" actId="478"/>
          <ac:graphicFrameMkLst>
            <pc:docMk/>
            <pc:sldMk cId="4241613265" sldId="268"/>
            <ac:graphicFrameMk id="34" creationId="{180CB483-FFAE-5F0E-A05D-75FAD8F46CEF}"/>
          </ac:graphicFrameMkLst>
        </pc:graphicFrameChg>
        <pc:graphicFrameChg chg="add mod">
          <ac:chgData name="Tidjani, Falaq" userId="e4edafe0-527c-4354-b6fd-4b64d6e7d759" providerId="ADAL" clId="{9C24FAF9-21CE-4C0A-B83A-89D21EB0ED8E}" dt="2024-07-08T17:16:14.653" v="1799"/>
          <ac:graphicFrameMkLst>
            <pc:docMk/>
            <pc:sldMk cId="4241613265" sldId="268"/>
            <ac:graphicFrameMk id="38" creationId="{C761D5F5-6194-5595-C8CC-40AF03FDB9EE}"/>
          </ac:graphicFrameMkLst>
        </pc:graphicFrameChg>
        <pc:picChg chg="add del mod">
          <ac:chgData name="Tidjani, Falaq" userId="e4edafe0-527c-4354-b6fd-4b64d6e7d759" providerId="ADAL" clId="{9C24FAF9-21CE-4C0A-B83A-89D21EB0ED8E}" dt="2024-07-08T21:23:11.025" v="3369" actId="478"/>
          <ac:picMkLst>
            <pc:docMk/>
            <pc:sldMk cId="4241613265" sldId="268"/>
            <ac:picMk id="8" creationId="{884090D8-F131-2131-A33E-092711A17478}"/>
          </ac:picMkLst>
        </pc:picChg>
        <pc:picChg chg="add del mod">
          <ac:chgData name="Tidjani, Falaq" userId="e4edafe0-527c-4354-b6fd-4b64d6e7d759" providerId="ADAL" clId="{9C24FAF9-21CE-4C0A-B83A-89D21EB0ED8E}" dt="2024-07-08T21:23:11.025" v="3369" actId="478"/>
          <ac:picMkLst>
            <pc:docMk/>
            <pc:sldMk cId="4241613265" sldId="268"/>
            <ac:picMk id="9" creationId="{944424FA-0969-8B3E-201A-1207E6FBAB91}"/>
          </ac:picMkLst>
        </pc:picChg>
        <pc:picChg chg="add del mod">
          <ac:chgData name="Tidjani, Falaq" userId="e4edafe0-527c-4354-b6fd-4b64d6e7d759" providerId="ADAL" clId="{9C24FAF9-21CE-4C0A-B83A-89D21EB0ED8E}" dt="2024-07-08T21:23:11.025" v="3369" actId="478"/>
          <ac:picMkLst>
            <pc:docMk/>
            <pc:sldMk cId="4241613265" sldId="268"/>
            <ac:picMk id="10" creationId="{1B198205-EFE3-97CC-6919-F0423E1AA9EF}"/>
          </ac:picMkLst>
        </pc:picChg>
        <pc:picChg chg="add del mod">
          <ac:chgData name="Tidjani, Falaq" userId="e4edafe0-527c-4354-b6fd-4b64d6e7d759" providerId="ADAL" clId="{9C24FAF9-21CE-4C0A-B83A-89D21EB0ED8E}" dt="2024-07-08T21:23:11.025" v="3369" actId="478"/>
          <ac:picMkLst>
            <pc:docMk/>
            <pc:sldMk cId="4241613265" sldId="268"/>
            <ac:picMk id="11" creationId="{2D6B8AFA-21BD-1E0C-38E8-891E29F29BE0}"/>
          </ac:picMkLst>
        </pc:picChg>
        <pc:picChg chg="add del mod">
          <ac:chgData name="Tidjani, Falaq" userId="e4edafe0-527c-4354-b6fd-4b64d6e7d759" providerId="ADAL" clId="{9C24FAF9-21CE-4C0A-B83A-89D21EB0ED8E}" dt="2024-07-08T21:23:11.025" v="3369" actId="478"/>
          <ac:picMkLst>
            <pc:docMk/>
            <pc:sldMk cId="4241613265" sldId="268"/>
            <ac:picMk id="12" creationId="{9DBF9CB1-CBDB-BA25-B039-0934987ACD4D}"/>
          </ac:picMkLst>
        </pc:picChg>
        <pc:picChg chg="add del mod">
          <ac:chgData name="Tidjani, Falaq" userId="e4edafe0-527c-4354-b6fd-4b64d6e7d759" providerId="ADAL" clId="{9C24FAF9-21CE-4C0A-B83A-89D21EB0ED8E}" dt="2024-07-08T21:23:11.025" v="3369" actId="478"/>
          <ac:picMkLst>
            <pc:docMk/>
            <pc:sldMk cId="4241613265" sldId="268"/>
            <ac:picMk id="13" creationId="{A6921ABE-70F4-507F-AD32-3D3FAAB4C54C}"/>
          </ac:picMkLst>
        </pc:picChg>
        <pc:picChg chg="add del mod">
          <ac:chgData name="Tidjani, Falaq" userId="e4edafe0-527c-4354-b6fd-4b64d6e7d759" providerId="ADAL" clId="{9C24FAF9-21CE-4C0A-B83A-89D21EB0ED8E}" dt="2024-07-08T16:51:34.432" v="1646" actId="478"/>
          <ac:picMkLst>
            <pc:docMk/>
            <pc:sldMk cId="4241613265" sldId="268"/>
            <ac:picMk id="27" creationId="{F434C77B-5215-848E-424E-BBDD87A20ED1}"/>
          </ac:picMkLst>
        </pc:picChg>
        <pc:picChg chg="add del mod">
          <ac:chgData name="Tidjani, Falaq" userId="e4edafe0-527c-4354-b6fd-4b64d6e7d759" providerId="ADAL" clId="{9C24FAF9-21CE-4C0A-B83A-89D21EB0ED8E}" dt="2024-07-08T15:41:53.422" v="1086" actId="478"/>
          <ac:picMkLst>
            <pc:docMk/>
            <pc:sldMk cId="4241613265" sldId="268"/>
            <ac:picMk id="30" creationId="{7EE11AF3-5371-37C1-617E-64FBA38EBD8C}"/>
          </ac:picMkLst>
        </pc:picChg>
        <pc:picChg chg="add mod">
          <ac:chgData name="Tidjani, Falaq" userId="e4edafe0-527c-4354-b6fd-4b64d6e7d759" providerId="ADAL" clId="{9C24FAF9-21CE-4C0A-B83A-89D21EB0ED8E}" dt="2024-07-08T15:46:54.790" v="1137" actId="1035"/>
          <ac:picMkLst>
            <pc:docMk/>
            <pc:sldMk cId="4241613265" sldId="268"/>
            <ac:picMk id="32" creationId="{D5CDF3B1-1BAE-3736-385F-01F7F1F03D8E}"/>
          </ac:picMkLst>
        </pc:picChg>
        <pc:picChg chg="add mod">
          <ac:chgData name="Tidjani, Falaq" userId="e4edafe0-527c-4354-b6fd-4b64d6e7d759" providerId="ADAL" clId="{9C24FAF9-21CE-4C0A-B83A-89D21EB0ED8E}" dt="2024-07-08T16:51:35.563" v="1647"/>
          <ac:picMkLst>
            <pc:docMk/>
            <pc:sldMk cId="4241613265" sldId="268"/>
            <ac:picMk id="36" creationId="{C438E1F1-858E-6E87-4DCE-257D7EB26C65}"/>
          </ac:picMkLst>
        </pc:picChg>
        <pc:picChg chg="add mod">
          <ac:chgData name="Tidjani, Falaq" userId="e4edafe0-527c-4354-b6fd-4b64d6e7d759" providerId="ADAL" clId="{9C24FAF9-21CE-4C0A-B83A-89D21EB0ED8E}" dt="2024-07-08T21:23:11.479" v="3370"/>
          <ac:picMkLst>
            <pc:docMk/>
            <pc:sldMk cId="4241613265" sldId="268"/>
            <ac:picMk id="41" creationId="{763D0E3A-B956-EB1E-94E0-CB4183F98968}"/>
          </ac:picMkLst>
        </pc:picChg>
        <pc:picChg chg="add mod">
          <ac:chgData name="Tidjani, Falaq" userId="e4edafe0-527c-4354-b6fd-4b64d6e7d759" providerId="ADAL" clId="{9C24FAF9-21CE-4C0A-B83A-89D21EB0ED8E}" dt="2024-07-08T21:23:11.479" v="3370"/>
          <ac:picMkLst>
            <pc:docMk/>
            <pc:sldMk cId="4241613265" sldId="268"/>
            <ac:picMk id="42" creationId="{D15191BA-2AD3-DA45-7529-80EBEABD43EF}"/>
          </ac:picMkLst>
        </pc:picChg>
        <pc:picChg chg="add mod">
          <ac:chgData name="Tidjani, Falaq" userId="e4edafe0-527c-4354-b6fd-4b64d6e7d759" providerId="ADAL" clId="{9C24FAF9-21CE-4C0A-B83A-89D21EB0ED8E}" dt="2024-07-08T21:23:11.479" v="3370"/>
          <ac:picMkLst>
            <pc:docMk/>
            <pc:sldMk cId="4241613265" sldId="268"/>
            <ac:picMk id="43" creationId="{724D0931-B4F4-B29E-063F-691A952618FA}"/>
          </ac:picMkLst>
        </pc:picChg>
        <pc:picChg chg="add mod">
          <ac:chgData name="Tidjani, Falaq" userId="e4edafe0-527c-4354-b6fd-4b64d6e7d759" providerId="ADAL" clId="{9C24FAF9-21CE-4C0A-B83A-89D21EB0ED8E}" dt="2024-07-08T21:23:11.479" v="3370"/>
          <ac:picMkLst>
            <pc:docMk/>
            <pc:sldMk cId="4241613265" sldId="268"/>
            <ac:picMk id="44" creationId="{D4AD3FC5-C806-8FFB-0F82-1C208BAF6AF0}"/>
          </ac:picMkLst>
        </pc:picChg>
        <pc:picChg chg="add mod">
          <ac:chgData name="Tidjani, Falaq" userId="e4edafe0-527c-4354-b6fd-4b64d6e7d759" providerId="ADAL" clId="{9C24FAF9-21CE-4C0A-B83A-89D21EB0ED8E}" dt="2024-07-08T21:23:11.479" v="3370"/>
          <ac:picMkLst>
            <pc:docMk/>
            <pc:sldMk cId="4241613265" sldId="268"/>
            <ac:picMk id="45" creationId="{A89783FD-FFE9-0765-99E9-C7CD922A16C9}"/>
          </ac:picMkLst>
        </pc:picChg>
        <pc:picChg chg="add mod">
          <ac:chgData name="Tidjani, Falaq" userId="e4edafe0-527c-4354-b6fd-4b64d6e7d759" providerId="ADAL" clId="{9C24FAF9-21CE-4C0A-B83A-89D21EB0ED8E}" dt="2024-07-08T21:23:11.479" v="3370"/>
          <ac:picMkLst>
            <pc:docMk/>
            <pc:sldMk cId="4241613265" sldId="268"/>
            <ac:picMk id="46" creationId="{EEF20C9B-5295-0FC7-3409-44C35D774819}"/>
          </ac:picMkLst>
        </pc:picChg>
      </pc:sldChg>
      <pc:sldChg chg="addSp delSp modSp mod setBg">
        <pc:chgData name="Tidjani, Falaq" userId="e4edafe0-527c-4354-b6fd-4b64d6e7d759" providerId="ADAL" clId="{9C24FAF9-21CE-4C0A-B83A-89D21EB0ED8E}" dt="2024-07-08T21:23:24.432" v="3372"/>
        <pc:sldMkLst>
          <pc:docMk/>
          <pc:sldMk cId="1750303518" sldId="269"/>
        </pc:sldMkLst>
        <pc:spChg chg="mod">
          <ac:chgData name="Tidjani, Falaq" userId="e4edafe0-527c-4354-b6fd-4b64d6e7d759" providerId="ADAL" clId="{9C24FAF9-21CE-4C0A-B83A-89D21EB0ED8E}" dt="2024-07-08T16:07:49.238" v="1279" actId="1076"/>
          <ac:spMkLst>
            <pc:docMk/>
            <pc:sldMk cId="1750303518" sldId="269"/>
            <ac:spMk id="2" creationId="{47A26CF6-E0F8-A95C-50B5-D165C25D7FA7}"/>
          </ac:spMkLst>
        </pc:spChg>
        <pc:spChg chg="del">
          <ac:chgData name="Tidjani, Falaq" userId="e4edafe0-527c-4354-b6fd-4b64d6e7d759" providerId="ADAL" clId="{9C24FAF9-21CE-4C0A-B83A-89D21EB0ED8E}" dt="2024-07-08T15:21:11.306" v="730" actId="478"/>
          <ac:spMkLst>
            <pc:docMk/>
            <pc:sldMk cId="1750303518" sldId="269"/>
            <ac:spMk id="3" creationId="{B1B39FCA-1707-C870-EE4F-DE1C64CC8BCE}"/>
          </ac:spMkLst>
        </pc:spChg>
        <pc:spChg chg="del">
          <ac:chgData name="Tidjani, Falaq" userId="e4edafe0-527c-4354-b6fd-4b64d6e7d759" providerId="ADAL" clId="{9C24FAF9-21CE-4C0A-B83A-89D21EB0ED8E}" dt="2024-07-08T15:24:55.684" v="905" actId="478"/>
          <ac:spMkLst>
            <pc:docMk/>
            <pc:sldMk cId="1750303518" sldId="269"/>
            <ac:spMk id="4" creationId="{31E55229-57E5-2951-15DD-CC5F77D3B340}"/>
          </ac:spMkLst>
        </pc:spChg>
        <pc:spChg chg="add mod">
          <ac:chgData name="Tidjani, Falaq" userId="e4edafe0-527c-4354-b6fd-4b64d6e7d759" providerId="ADAL" clId="{9C24FAF9-21CE-4C0A-B83A-89D21EB0ED8E}" dt="2024-07-08T15:24:56.328" v="906"/>
          <ac:spMkLst>
            <pc:docMk/>
            <pc:sldMk cId="1750303518" sldId="269"/>
            <ac:spMk id="12" creationId="{2B173321-045E-2BF5-BBA9-3BD924B6B9C9}"/>
          </ac:spMkLst>
        </pc:spChg>
        <pc:spChg chg="add mod">
          <ac:chgData name="Tidjani, Falaq" userId="e4edafe0-527c-4354-b6fd-4b64d6e7d759" providerId="ADAL" clId="{9C24FAF9-21CE-4C0A-B83A-89D21EB0ED8E}" dt="2024-07-08T15:24:56.328" v="906"/>
          <ac:spMkLst>
            <pc:docMk/>
            <pc:sldMk cId="1750303518" sldId="269"/>
            <ac:spMk id="20" creationId="{613BBF82-CECC-D9C1-803F-371D43BEFE36}"/>
          </ac:spMkLst>
        </pc:spChg>
        <pc:spChg chg="add mod">
          <ac:chgData name="Tidjani, Falaq" userId="e4edafe0-527c-4354-b6fd-4b64d6e7d759" providerId="ADAL" clId="{9C24FAF9-21CE-4C0A-B83A-89D21EB0ED8E}" dt="2024-07-08T15:48:04.950" v="1138"/>
          <ac:spMkLst>
            <pc:docMk/>
            <pc:sldMk cId="1750303518" sldId="269"/>
            <ac:spMk id="21" creationId="{321E8DD1-66D9-E7D3-D871-19AB1C08CEBC}"/>
          </ac:spMkLst>
        </pc:spChg>
        <pc:spChg chg="add del mod">
          <ac:chgData name="Tidjani, Falaq" userId="e4edafe0-527c-4354-b6fd-4b64d6e7d759" providerId="ADAL" clId="{9C24FAF9-21CE-4C0A-B83A-89D21EB0ED8E}" dt="2024-07-08T16:51:25.022" v="1643" actId="478"/>
          <ac:spMkLst>
            <pc:docMk/>
            <pc:sldMk cId="1750303518" sldId="269"/>
            <ac:spMk id="22" creationId="{983D052C-9BEE-9926-8819-E8296D639BBA}"/>
          </ac:spMkLst>
        </pc:spChg>
        <pc:spChg chg="add del mod">
          <ac:chgData name="Tidjani, Falaq" userId="e4edafe0-527c-4354-b6fd-4b64d6e7d759" providerId="ADAL" clId="{9C24FAF9-21CE-4C0A-B83A-89D21EB0ED8E}" dt="2024-07-08T20:25:44.135" v="2944" actId="478"/>
          <ac:spMkLst>
            <pc:docMk/>
            <pc:sldMk cId="1750303518" sldId="269"/>
            <ac:spMk id="23" creationId="{094DCC3C-3BFF-F710-197F-222944B94956}"/>
          </ac:spMkLst>
        </pc:spChg>
        <pc:spChg chg="add del mod">
          <ac:chgData name="Tidjani, Falaq" userId="e4edafe0-527c-4354-b6fd-4b64d6e7d759" providerId="ADAL" clId="{9C24FAF9-21CE-4C0A-B83A-89D21EB0ED8E}" dt="2024-07-08T17:06:13.326" v="1718" actId="478"/>
          <ac:spMkLst>
            <pc:docMk/>
            <pc:sldMk cId="1750303518" sldId="269"/>
            <ac:spMk id="26" creationId="{E94E1E18-8C99-3FAF-C347-97CD8D0E43B6}"/>
          </ac:spMkLst>
        </pc:spChg>
        <pc:spChg chg="add mod">
          <ac:chgData name="Tidjani, Falaq" userId="e4edafe0-527c-4354-b6fd-4b64d6e7d759" providerId="ADAL" clId="{9C24FAF9-21CE-4C0A-B83A-89D21EB0ED8E}" dt="2024-07-08T16:32:52.482" v="1479" actId="6549"/>
          <ac:spMkLst>
            <pc:docMk/>
            <pc:sldMk cId="1750303518" sldId="269"/>
            <ac:spMk id="33" creationId="{238BACFB-B72F-A72B-A862-0001238F2CA5}"/>
          </ac:spMkLst>
        </pc:spChg>
        <pc:spChg chg="add mod">
          <ac:chgData name="Tidjani, Falaq" userId="e4edafe0-527c-4354-b6fd-4b64d6e7d759" providerId="ADAL" clId="{9C24FAF9-21CE-4C0A-B83A-89D21EB0ED8E}" dt="2024-07-08T16:51:26.057" v="1644"/>
          <ac:spMkLst>
            <pc:docMk/>
            <pc:sldMk cId="1750303518" sldId="269"/>
            <ac:spMk id="34" creationId="{D9E6D05A-8B07-4C14-B63A-AA42F2A9644E}"/>
          </ac:spMkLst>
        </pc:spChg>
        <pc:spChg chg="add mod">
          <ac:chgData name="Tidjani, Falaq" userId="e4edafe0-527c-4354-b6fd-4b64d6e7d759" providerId="ADAL" clId="{9C24FAF9-21CE-4C0A-B83A-89D21EB0ED8E}" dt="2024-07-08T17:06:14.302" v="1719"/>
          <ac:spMkLst>
            <pc:docMk/>
            <pc:sldMk cId="1750303518" sldId="269"/>
            <ac:spMk id="36" creationId="{8BB88D3A-3D0C-341A-1205-D1EB742BE437}"/>
          </ac:spMkLst>
        </pc:spChg>
        <pc:spChg chg="add del mod">
          <ac:chgData name="Tidjani, Falaq" userId="e4edafe0-527c-4354-b6fd-4b64d6e7d759" providerId="ADAL" clId="{9C24FAF9-21CE-4C0A-B83A-89D21EB0ED8E}" dt="2024-07-08T20:48:55.721" v="3272" actId="478"/>
          <ac:spMkLst>
            <pc:docMk/>
            <pc:sldMk cId="1750303518" sldId="269"/>
            <ac:spMk id="38" creationId="{23494E73-64BC-9666-DA96-BD83647A7250}"/>
          </ac:spMkLst>
        </pc:spChg>
        <pc:spChg chg="add mod">
          <ac:chgData name="Tidjani, Falaq" userId="e4edafe0-527c-4354-b6fd-4b64d6e7d759" providerId="ADAL" clId="{9C24FAF9-21CE-4C0A-B83A-89D21EB0ED8E}" dt="2024-07-08T20:48:56.515" v="3273"/>
          <ac:spMkLst>
            <pc:docMk/>
            <pc:sldMk cId="1750303518" sldId="269"/>
            <ac:spMk id="39" creationId="{E098B748-4FD3-B986-B6BB-03A2EBA65545}"/>
          </ac:spMkLst>
        </pc:spChg>
        <pc:grpChg chg="del">
          <ac:chgData name="Tidjani, Falaq" userId="e4edafe0-527c-4354-b6fd-4b64d6e7d759" providerId="ADAL" clId="{9C24FAF9-21CE-4C0A-B83A-89D21EB0ED8E}" dt="2024-07-08T15:24:55.684" v="905" actId="478"/>
          <ac:grpSpMkLst>
            <pc:docMk/>
            <pc:sldMk cId="1750303518" sldId="269"/>
            <ac:grpSpMk id="13" creationId="{59E4BF1E-F9B8-CD66-AD83-3332002DFBFF}"/>
          </ac:grpSpMkLst>
        </pc:grpChg>
        <pc:graphicFrameChg chg="add mod modGraphic">
          <ac:chgData name="Tidjani, Falaq" userId="e4edafe0-527c-4354-b6fd-4b64d6e7d759" providerId="ADAL" clId="{9C24FAF9-21CE-4C0A-B83A-89D21EB0ED8E}" dt="2024-07-08T16:51:28.477" v="1645" actId="14100"/>
          <ac:graphicFrameMkLst>
            <pc:docMk/>
            <pc:sldMk cId="1750303518" sldId="269"/>
            <ac:graphicFrameMk id="24" creationId="{5C4EBF0F-F5CD-D9F3-EC83-C2D5881EEB42}"/>
          </ac:graphicFrameMkLst>
        </pc:graphicFrameChg>
        <pc:graphicFrameChg chg="add del mod">
          <ac:chgData name="Tidjani, Falaq" userId="e4edafe0-527c-4354-b6fd-4b64d6e7d759" providerId="ADAL" clId="{9C24FAF9-21CE-4C0A-B83A-89D21EB0ED8E}" dt="2024-07-08T15:48:09.668" v="1140" actId="478"/>
          <ac:graphicFrameMkLst>
            <pc:docMk/>
            <pc:sldMk cId="1750303518" sldId="269"/>
            <ac:graphicFrameMk id="27" creationId="{B901B070-9FE2-3929-A719-F012809BE9AE}"/>
          </ac:graphicFrameMkLst>
        </pc:graphicFrameChg>
        <pc:graphicFrameChg chg="add mod">
          <ac:chgData name="Tidjani, Falaq" userId="e4edafe0-527c-4354-b6fd-4b64d6e7d759" providerId="ADAL" clId="{9C24FAF9-21CE-4C0A-B83A-89D21EB0ED8E}" dt="2024-07-08T16:31:01.541" v="1475" actId="14100"/>
          <ac:graphicFrameMkLst>
            <pc:docMk/>
            <pc:sldMk cId="1750303518" sldId="269"/>
            <ac:graphicFrameMk id="30" creationId="{ABCF969C-C1A1-467A-2CCE-A60533E2B276}"/>
          </ac:graphicFrameMkLst>
        </pc:graphicFrameChg>
        <pc:graphicFrameChg chg="add del mod">
          <ac:chgData name="Tidjani, Falaq" userId="e4edafe0-527c-4354-b6fd-4b64d6e7d759" providerId="ADAL" clId="{9C24FAF9-21CE-4C0A-B83A-89D21EB0ED8E}" dt="2024-07-08T16:30:11.685" v="1467" actId="478"/>
          <ac:graphicFrameMkLst>
            <pc:docMk/>
            <pc:sldMk cId="1750303518" sldId="269"/>
            <ac:graphicFrameMk id="31" creationId="{B3844B87-92AE-2960-D084-E39792DAFF6E}"/>
          </ac:graphicFrameMkLst>
        </pc:graphicFrameChg>
        <pc:graphicFrameChg chg="add del mod">
          <ac:chgData name="Tidjani, Falaq" userId="e4edafe0-527c-4354-b6fd-4b64d6e7d759" providerId="ADAL" clId="{9C24FAF9-21CE-4C0A-B83A-89D21EB0ED8E}" dt="2024-07-08T17:16:10.495" v="1796" actId="478"/>
          <ac:graphicFrameMkLst>
            <pc:docMk/>
            <pc:sldMk cId="1750303518" sldId="269"/>
            <ac:graphicFrameMk id="32" creationId="{36DF4329-78C2-51F7-C458-C37D7F4BB62C}"/>
          </ac:graphicFrameMkLst>
        </pc:graphicFrameChg>
        <pc:graphicFrameChg chg="add mod">
          <ac:chgData name="Tidjani, Falaq" userId="e4edafe0-527c-4354-b6fd-4b64d6e7d759" providerId="ADAL" clId="{9C24FAF9-21CE-4C0A-B83A-89D21EB0ED8E}" dt="2024-07-08T17:16:10.914" v="1797"/>
          <ac:graphicFrameMkLst>
            <pc:docMk/>
            <pc:sldMk cId="1750303518" sldId="269"/>
            <ac:graphicFrameMk id="37" creationId="{CB211258-5D94-E03F-9686-7D8E2A05B890}"/>
          </ac:graphicFrameMkLst>
        </pc:graphicFrameChg>
        <pc:picChg chg="add del mod">
          <ac:chgData name="Tidjani, Falaq" userId="e4edafe0-527c-4354-b6fd-4b64d6e7d759" providerId="ADAL" clId="{9C24FAF9-21CE-4C0A-B83A-89D21EB0ED8E}" dt="2024-07-08T21:23:24.003" v="3371" actId="478"/>
          <ac:picMkLst>
            <pc:docMk/>
            <pc:sldMk cId="1750303518" sldId="269"/>
            <ac:picMk id="6" creationId="{FD67C62B-509C-DA29-DEF9-42B6992DFD21}"/>
          </ac:picMkLst>
        </pc:picChg>
        <pc:picChg chg="add del mod">
          <ac:chgData name="Tidjani, Falaq" userId="e4edafe0-527c-4354-b6fd-4b64d6e7d759" providerId="ADAL" clId="{9C24FAF9-21CE-4C0A-B83A-89D21EB0ED8E}" dt="2024-07-08T21:23:24.003" v="3371" actId="478"/>
          <ac:picMkLst>
            <pc:docMk/>
            <pc:sldMk cId="1750303518" sldId="269"/>
            <ac:picMk id="7" creationId="{1CFE9748-DED6-F7E5-BF47-CD11DC73B9ED}"/>
          </ac:picMkLst>
        </pc:picChg>
        <pc:picChg chg="add del mod">
          <ac:chgData name="Tidjani, Falaq" userId="e4edafe0-527c-4354-b6fd-4b64d6e7d759" providerId="ADAL" clId="{9C24FAF9-21CE-4C0A-B83A-89D21EB0ED8E}" dt="2024-07-08T21:23:24.003" v="3371" actId="478"/>
          <ac:picMkLst>
            <pc:docMk/>
            <pc:sldMk cId="1750303518" sldId="269"/>
            <ac:picMk id="8" creationId="{AF8F358E-BE38-8576-7ED5-89E93006FC76}"/>
          </ac:picMkLst>
        </pc:picChg>
        <pc:picChg chg="add del mod">
          <ac:chgData name="Tidjani, Falaq" userId="e4edafe0-527c-4354-b6fd-4b64d6e7d759" providerId="ADAL" clId="{9C24FAF9-21CE-4C0A-B83A-89D21EB0ED8E}" dt="2024-07-08T21:23:24.003" v="3371" actId="478"/>
          <ac:picMkLst>
            <pc:docMk/>
            <pc:sldMk cId="1750303518" sldId="269"/>
            <ac:picMk id="9" creationId="{911F740E-D459-8B99-76E9-B9A6BF785933}"/>
          </ac:picMkLst>
        </pc:picChg>
        <pc:picChg chg="add del mod">
          <ac:chgData name="Tidjani, Falaq" userId="e4edafe0-527c-4354-b6fd-4b64d6e7d759" providerId="ADAL" clId="{9C24FAF9-21CE-4C0A-B83A-89D21EB0ED8E}" dt="2024-07-08T21:23:24.003" v="3371" actId="478"/>
          <ac:picMkLst>
            <pc:docMk/>
            <pc:sldMk cId="1750303518" sldId="269"/>
            <ac:picMk id="10" creationId="{34188FC4-84DD-F2F9-C3F1-6A96ECADCAA3}"/>
          </ac:picMkLst>
        </pc:picChg>
        <pc:picChg chg="add del mod">
          <ac:chgData name="Tidjani, Falaq" userId="e4edafe0-527c-4354-b6fd-4b64d6e7d759" providerId="ADAL" clId="{9C24FAF9-21CE-4C0A-B83A-89D21EB0ED8E}" dt="2024-07-08T21:23:24.003" v="3371" actId="478"/>
          <ac:picMkLst>
            <pc:docMk/>
            <pc:sldMk cId="1750303518" sldId="269"/>
            <ac:picMk id="11" creationId="{447F5846-F89A-F039-5F29-E9C76DD28AC8}"/>
          </ac:picMkLst>
        </pc:picChg>
        <pc:picChg chg="add del mod">
          <ac:chgData name="Tidjani, Falaq" userId="e4edafe0-527c-4354-b6fd-4b64d6e7d759" providerId="ADAL" clId="{9C24FAF9-21CE-4C0A-B83A-89D21EB0ED8E}" dt="2024-07-08T16:51:25.022" v="1643" actId="478"/>
          <ac:picMkLst>
            <pc:docMk/>
            <pc:sldMk cId="1750303518" sldId="269"/>
            <ac:picMk id="25" creationId="{DA47D7C2-86FA-D241-EB8C-6A0E7BAA5CB8}"/>
          </ac:picMkLst>
        </pc:picChg>
        <pc:picChg chg="add del mod">
          <ac:chgData name="Tidjani, Falaq" userId="e4edafe0-527c-4354-b6fd-4b64d6e7d759" providerId="ADAL" clId="{9C24FAF9-21CE-4C0A-B83A-89D21EB0ED8E}" dt="2024-07-08T15:48:08.160" v="1139" actId="478"/>
          <ac:picMkLst>
            <pc:docMk/>
            <pc:sldMk cId="1750303518" sldId="269"/>
            <ac:picMk id="28" creationId="{37BD9E0A-15D0-C9D8-E9BA-DF917B99F553}"/>
          </ac:picMkLst>
        </pc:picChg>
        <pc:picChg chg="add mod">
          <ac:chgData name="Tidjani, Falaq" userId="e4edafe0-527c-4354-b6fd-4b64d6e7d759" providerId="ADAL" clId="{9C24FAF9-21CE-4C0A-B83A-89D21EB0ED8E}" dt="2024-07-08T15:56:53.385" v="1201" actId="1037"/>
          <ac:picMkLst>
            <pc:docMk/>
            <pc:sldMk cId="1750303518" sldId="269"/>
            <ac:picMk id="29" creationId="{C4F8D696-2003-4397-422B-74145E0FFBEB}"/>
          </ac:picMkLst>
        </pc:picChg>
        <pc:picChg chg="add mod">
          <ac:chgData name="Tidjani, Falaq" userId="e4edafe0-527c-4354-b6fd-4b64d6e7d759" providerId="ADAL" clId="{9C24FAF9-21CE-4C0A-B83A-89D21EB0ED8E}" dt="2024-07-08T16:51:26.057" v="1644"/>
          <ac:picMkLst>
            <pc:docMk/>
            <pc:sldMk cId="1750303518" sldId="269"/>
            <ac:picMk id="35" creationId="{B77713EB-248F-6EF0-F9F1-1B5027EFD861}"/>
          </ac:picMkLst>
        </pc:picChg>
        <pc:picChg chg="add mod">
          <ac:chgData name="Tidjani, Falaq" userId="e4edafe0-527c-4354-b6fd-4b64d6e7d759" providerId="ADAL" clId="{9C24FAF9-21CE-4C0A-B83A-89D21EB0ED8E}" dt="2024-07-08T21:23:24.432" v="3372"/>
          <ac:picMkLst>
            <pc:docMk/>
            <pc:sldMk cId="1750303518" sldId="269"/>
            <ac:picMk id="40" creationId="{3A6A3103-7BD2-C8A8-1010-73427D176281}"/>
          </ac:picMkLst>
        </pc:picChg>
        <pc:picChg chg="add mod">
          <ac:chgData name="Tidjani, Falaq" userId="e4edafe0-527c-4354-b6fd-4b64d6e7d759" providerId="ADAL" clId="{9C24FAF9-21CE-4C0A-B83A-89D21EB0ED8E}" dt="2024-07-08T21:23:24.432" v="3372"/>
          <ac:picMkLst>
            <pc:docMk/>
            <pc:sldMk cId="1750303518" sldId="269"/>
            <ac:picMk id="41" creationId="{89835FDD-7D3D-B476-149E-5EE3D6AFA85B}"/>
          </ac:picMkLst>
        </pc:picChg>
        <pc:picChg chg="add mod">
          <ac:chgData name="Tidjani, Falaq" userId="e4edafe0-527c-4354-b6fd-4b64d6e7d759" providerId="ADAL" clId="{9C24FAF9-21CE-4C0A-B83A-89D21EB0ED8E}" dt="2024-07-08T21:23:24.432" v="3372"/>
          <ac:picMkLst>
            <pc:docMk/>
            <pc:sldMk cId="1750303518" sldId="269"/>
            <ac:picMk id="42" creationId="{6736BA4E-B24C-30B2-D30D-B999B53CA472}"/>
          </ac:picMkLst>
        </pc:picChg>
        <pc:picChg chg="add mod">
          <ac:chgData name="Tidjani, Falaq" userId="e4edafe0-527c-4354-b6fd-4b64d6e7d759" providerId="ADAL" clId="{9C24FAF9-21CE-4C0A-B83A-89D21EB0ED8E}" dt="2024-07-08T21:23:24.432" v="3372"/>
          <ac:picMkLst>
            <pc:docMk/>
            <pc:sldMk cId="1750303518" sldId="269"/>
            <ac:picMk id="43" creationId="{33F59343-D9D4-32BB-4FB7-2550FA3D231B}"/>
          </ac:picMkLst>
        </pc:picChg>
        <pc:picChg chg="add mod">
          <ac:chgData name="Tidjani, Falaq" userId="e4edafe0-527c-4354-b6fd-4b64d6e7d759" providerId="ADAL" clId="{9C24FAF9-21CE-4C0A-B83A-89D21EB0ED8E}" dt="2024-07-08T21:23:24.432" v="3372"/>
          <ac:picMkLst>
            <pc:docMk/>
            <pc:sldMk cId="1750303518" sldId="269"/>
            <ac:picMk id="44" creationId="{C8325544-A6BE-52F2-4CCC-34941B1146B4}"/>
          </ac:picMkLst>
        </pc:picChg>
        <pc:picChg chg="add mod">
          <ac:chgData name="Tidjani, Falaq" userId="e4edafe0-527c-4354-b6fd-4b64d6e7d759" providerId="ADAL" clId="{9C24FAF9-21CE-4C0A-B83A-89D21EB0ED8E}" dt="2024-07-08T21:23:24.432" v="3372"/>
          <ac:picMkLst>
            <pc:docMk/>
            <pc:sldMk cId="1750303518" sldId="269"/>
            <ac:picMk id="45" creationId="{72612111-B0D1-37F0-6815-495D43FC1846}"/>
          </ac:picMkLst>
        </pc:picChg>
      </pc:sldChg>
      <pc:sldChg chg="addSp delSp modSp mod setBg">
        <pc:chgData name="Tidjani, Falaq" userId="e4edafe0-527c-4354-b6fd-4b64d6e7d759" providerId="ADAL" clId="{9C24FAF9-21CE-4C0A-B83A-89D21EB0ED8E}" dt="2024-07-08T21:23:30.461" v="3374"/>
        <pc:sldMkLst>
          <pc:docMk/>
          <pc:sldMk cId="3157193546" sldId="270"/>
        </pc:sldMkLst>
        <pc:spChg chg="mod">
          <ac:chgData name="Tidjani, Falaq" userId="e4edafe0-527c-4354-b6fd-4b64d6e7d759" providerId="ADAL" clId="{9C24FAF9-21CE-4C0A-B83A-89D21EB0ED8E}" dt="2024-07-08T16:01:25.494" v="1226" actId="14100"/>
          <ac:spMkLst>
            <pc:docMk/>
            <pc:sldMk cId="3157193546" sldId="270"/>
            <ac:spMk id="2" creationId="{47A26CF6-E0F8-A95C-50B5-D165C25D7FA7}"/>
          </ac:spMkLst>
        </pc:spChg>
        <pc:spChg chg="del">
          <ac:chgData name="Tidjani, Falaq" userId="e4edafe0-527c-4354-b6fd-4b64d6e7d759" providerId="ADAL" clId="{9C24FAF9-21CE-4C0A-B83A-89D21EB0ED8E}" dt="2024-07-08T15:21:13.473" v="731" actId="478"/>
          <ac:spMkLst>
            <pc:docMk/>
            <pc:sldMk cId="3157193546" sldId="270"/>
            <ac:spMk id="3" creationId="{B1B39FCA-1707-C870-EE4F-DE1C64CC8BCE}"/>
          </ac:spMkLst>
        </pc:spChg>
        <pc:spChg chg="del">
          <ac:chgData name="Tidjani, Falaq" userId="e4edafe0-527c-4354-b6fd-4b64d6e7d759" providerId="ADAL" clId="{9C24FAF9-21CE-4C0A-B83A-89D21EB0ED8E}" dt="2024-07-08T15:24:59.594" v="907" actId="478"/>
          <ac:spMkLst>
            <pc:docMk/>
            <pc:sldMk cId="3157193546" sldId="270"/>
            <ac:spMk id="4" creationId="{790890D8-1B67-5A66-3951-9E70C3A965C5}"/>
          </ac:spMkLst>
        </pc:spChg>
        <pc:spChg chg="add mod">
          <ac:chgData name="Tidjani, Falaq" userId="e4edafe0-527c-4354-b6fd-4b64d6e7d759" providerId="ADAL" clId="{9C24FAF9-21CE-4C0A-B83A-89D21EB0ED8E}" dt="2024-07-08T15:25:00.050" v="908"/>
          <ac:spMkLst>
            <pc:docMk/>
            <pc:sldMk cId="3157193546" sldId="270"/>
            <ac:spMk id="12" creationId="{233EA786-09BF-35DB-80A3-66927C26EC80}"/>
          </ac:spMkLst>
        </pc:spChg>
        <pc:spChg chg="add mod">
          <ac:chgData name="Tidjani, Falaq" userId="e4edafe0-527c-4354-b6fd-4b64d6e7d759" providerId="ADAL" clId="{9C24FAF9-21CE-4C0A-B83A-89D21EB0ED8E}" dt="2024-07-08T15:25:00.050" v="908"/>
          <ac:spMkLst>
            <pc:docMk/>
            <pc:sldMk cId="3157193546" sldId="270"/>
            <ac:spMk id="20" creationId="{60E67557-E308-79CF-9B0B-ACD9E0B82D37}"/>
          </ac:spMkLst>
        </pc:spChg>
        <pc:spChg chg="add mod">
          <ac:chgData name="Tidjani, Falaq" userId="e4edafe0-527c-4354-b6fd-4b64d6e7d759" providerId="ADAL" clId="{9C24FAF9-21CE-4C0A-B83A-89D21EB0ED8E}" dt="2024-07-08T15:55:43.723" v="1189"/>
          <ac:spMkLst>
            <pc:docMk/>
            <pc:sldMk cId="3157193546" sldId="270"/>
            <ac:spMk id="21" creationId="{559EE39A-3F34-8354-0611-AD44AFF8E46F}"/>
          </ac:spMkLst>
        </pc:spChg>
        <pc:spChg chg="add del mod">
          <ac:chgData name="Tidjani, Falaq" userId="e4edafe0-527c-4354-b6fd-4b64d6e7d759" providerId="ADAL" clId="{9C24FAF9-21CE-4C0A-B83A-89D21EB0ED8E}" dt="2024-07-08T16:51:16.649" v="1640" actId="478"/>
          <ac:spMkLst>
            <pc:docMk/>
            <pc:sldMk cId="3157193546" sldId="270"/>
            <ac:spMk id="22" creationId="{0C8598CE-B252-6849-786F-12D3333314E4}"/>
          </ac:spMkLst>
        </pc:spChg>
        <pc:spChg chg="add del mod">
          <ac:chgData name="Tidjani, Falaq" userId="e4edafe0-527c-4354-b6fd-4b64d6e7d759" providerId="ADAL" clId="{9C24FAF9-21CE-4C0A-B83A-89D21EB0ED8E}" dt="2024-07-08T20:46:36.287" v="3270" actId="478"/>
          <ac:spMkLst>
            <pc:docMk/>
            <pc:sldMk cId="3157193546" sldId="270"/>
            <ac:spMk id="23" creationId="{9E0EEFA9-9671-1A05-8600-68C29E7CD30F}"/>
          </ac:spMkLst>
        </pc:spChg>
        <pc:spChg chg="add del mod">
          <ac:chgData name="Tidjani, Falaq" userId="e4edafe0-527c-4354-b6fd-4b64d6e7d759" providerId="ADAL" clId="{9C24FAF9-21CE-4C0A-B83A-89D21EB0ED8E}" dt="2024-07-08T17:06:09.547" v="1716" actId="478"/>
          <ac:spMkLst>
            <pc:docMk/>
            <pc:sldMk cId="3157193546" sldId="270"/>
            <ac:spMk id="26" creationId="{1E794E33-BA9B-F106-FA74-587D824DE6D0}"/>
          </ac:spMkLst>
        </pc:spChg>
        <pc:spChg chg="add mod">
          <ac:chgData name="Tidjani, Falaq" userId="e4edafe0-527c-4354-b6fd-4b64d6e7d759" providerId="ADAL" clId="{9C24FAF9-21CE-4C0A-B83A-89D21EB0ED8E}" dt="2024-07-08T16:33:27.401" v="1483" actId="6549"/>
          <ac:spMkLst>
            <pc:docMk/>
            <pc:sldMk cId="3157193546" sldId="270"/>
            <ac:spMk id="33" creationId="{5326079C-9486-699A-8153-088E3AFE4375}"/>
          </ac:spMkLst>
        </pc:spChg>
        <pc:spChg chg="add mod">
          <ac:chgData name="Tidjani, Falaq" userId="e4edafe0-527c-4354-b6fd-4b64d6e7d759" providerId="ADAL" clId="{9C24FAF9-21CE-4C0A-B83A-89D21EB0ED8E}" dt="2024-07-08T16:51:17.769" v="1641"/>
          <ac:spMkLst>
            <pc:docMk/>
            <pc:sldMk cId="3157193546" sldId="270"/>
            <ac:spMk id="34" creationId="{C4BC00EF-079D-65B7-E799-889259D08B0E}"/>
          </ac:spMkLst>
        </pc:spChg>
        <pc:spChg chg="add mod">
          <ac:chgData name="Tidjani, Falaq" userId="e4edafe0-527c-4354-b6fd-4b64d6e7d759" providerId="ADAL" clId="{9C24FAF9-21CE-4C0A-B83A-89D21EB0ED8E}" dt="2024-07-08T17:06:10.535" v="1717"/>
          <ac:spMkLst>
            <pc:docMk/>
            <pc:sldMk cId="3157193546" sldId="270"/>
            <ac:spMk id="36" creationId="{6380A15D-3023-550C-DA14-760EB8CB86C6}"/>
          </ac:spMkLst>
        </pc:spChg>
        <pc:spChg chg="add mod">
          <ac:chgData name="Tidjani, Falaq" userId="e4edafe0-527c-4354-b6fd-4b64d6e7d759" providerId="ADAL" clId="{9C24FAF9-21CE-4C0A-B83A-89D21EB0ED8E}" dt="2024-07-08T20:46:36.925" v="3271"/>
          <ac:spMkLst>
            <pc:docMk/>
            <pc:sldMk cId="3157193546" sldId="270"/>
            <ac:spMk id="38" creationId="{8AE67C43-4736-4791-26C6-4897A093C84A}"/>
          </ac:spMkLst>
        </pc:spChg>
        <pc:grpChg chg="del">
          <ac:chgData name="Tidjani, Falaq" userId="e4edafe0-527c-4354-b6fd-4b64d6e7d759" providerId="ADAL" clId="{9C24FAF9-21CE-4C0A-B83A-89D21EB0ED8E}" dt="2024-07-08T15:24:59.594" v="907" actId="478"/>
          <ac:grpSpMkLst>
            <pc:docMk/>
            <pc:sldMk cId="3157193546" sldId="270"/>
            <ac:grpSpMk id="13" creationId="{85FABEB0-4B69-E72D-07D2-852314F737AA}"/>
          </ac:grpSpMkLst>
        </pc:grpChg>
        <pc:graphicFrameChg chg="add mod modGraphic">
          <ac:chgData name="Tidjani, Falaq" userId="e4edafe0-527c-4354-b6fd-4b64d6e7d759" providerId="ADAL" clId="{9C24FAF9-21CE-4C0A-B83A-89D21EB0ED8E}" dt="2024-07-08T16:51:20.130" v="1642" actId="14100"/>
          <ac:graphicFrameMkLst>
            <pc:docMk/>
            <pc:sldMk cId="3157193546" sldId="270"/>
            <ac:graphicFrameMk id="24" creationId="{04BDEC7D-80AE-3F6C-DC6E-D97668148809}"/>
          </ac:graphicFrameMkLst>
        </pc:graphicFrameChg>
        <pc:graphicFrameChg chg="add del mod">
          <ac:chgData name="Tidjani, Falaq" userId="e4edafe0-527c-4354-b6fd-4b64d6e7d759" providerId="ADAL" clId="{9C24FAF9-21CE-4C0A-B83A-89D21EB0ED8E}" dt="2024-07-08T15:55:48.993" v="1190" actId="478"/>
          <ac:graphicFrameMkLst>
            <pc:docMk/>
            <pc:sldMk cId="3157193546" sldId="270"/>
            <ac:graphicFrameMk id="28" creationId="{20CE595C-8220-2612-2D75-00C0DFACEACE}"/>
          </ac:graphicFrameMkLst>
        </pc:graphicFrameChg>
        <pc:graphicFrameChg chg="add mod">
          <ac:chgData name="Tidjani, Falaq" userId="e4edafe0-527c-4354-b6fd-4b64d6e7d759" providerId="ADAL" clId="{9C24FAF9-21CE-4C0A-B83A-89D21EB0ED8E}" dt="2024-07-08T16:01:06.873" v="1222" actId="207"/>
          <ac:graphicFrameMkLst>
            <pc:docMk/>
            <pc:sldMk cId="3157193546" sldId="270"/>
            <ac:graphicFrameMk id="29" creationId="{18F28AAC-0B14-C7EE-88A7-1042DD0C88C3}"/>
          </ac:graphicFrameMkLst>
        </pc:graphicFrameChg>
        <pc:graphicFrameChg chg="add del mod">
          <ac:chgData name="Tidjani, Falaq" userId="e4edafe0-527c-4354-b6fd-4b64d6e7d759" providerId="ADAL" clId="{9C24FAF9-21CE-4C0A-B83A-89D21EB0ED8E}" dt="2024-07-08T16:30:15.187" v="1469" actId="478"/>
          <ac:graphicFrameMkLst>
            <pc:docMk/>
            <pc:sldMk cId="3157193546" sldId="270"/>
            <ac:graphicFrameMk id="31" creationId="{329AD669-FDFF-3744-B507-EBCBDC089654}"/>
          </ac:graphicFrameMkLst>
        </pc:graphicFrameChg>
        <pc:graphicFrameChg chg="add del mod">
          <ac:chgData name="Tidjani, Falaq" userId="e4edafe0-527c-4354-b6fd-4b64d6e7d759" providerId="ADAL" clId="{9C24FAF9-21CE-4C0A-B83A-89D21EB0ED8E}" dt="2024-07-08T17:16:05.151" v="1794" actId="478"/>
          <ac:graphicFrameMkLst>
            <pc:docMk/>
            <pc:sldMk cId="3157193546" sldId="270"/>
            <ac:graphicFrameMk id="32" creationId="{B54C2D03-8A46-F23A-AECF-1C12E506026C}"/>
          </ac:graphicFrameMkLst>
        </pc:graphicFrameChg>
        <pc:graphicFrameChg chg="add mod">
          <ac:chgData name="Tidjani, Falaq" userId="e4edafe0-527c-4354-b6fd-4b64d6e7d759" providerId="ADAL" clId="{9C24FAF9-21CE-4C0A-B83A-89D21EB0ED8E}" dt="2024-07-08T17:16:05.818" v="1795"/>
          <ac:graphicFrameMkLst>
            <pc:docMk/>
            <pc:sldMk cId="3157193546" sldId="270"/>
            <ac:graphicFrameMk id="37" creationId="{C36321CF-0D4E-7C78-7934-0B30CEDE0065}"/>
          </ac:graphicFrameMkLst>
        </pc:graphicFrameChg>
        <pc:picChg chg="add del mod">
          <ac:chgData name="Tidjani, Falaq" userId="e4edafe0-527c-4354-b6fd-4b64d6e7d759" providerId="ADAL" clId="{9C24FAF9-21CE-4C0A-B83A-89D21EB0ED8E}" dt="2024-07-08T21:23:30.032" v="3373" actId="478"/>
          <ac:picMkLst>
            <pc:docMk/>
            <pc:sldMk cId="3157193546" sldId="270"/>
            <ac:picMk id="6" creationId="{092D8162-9C58-5D71-820B-D28D94903A8C}"/>
          </ac:picMkLst>
        </pc:picChg>
        <pc:picChg chg="add del mod">
          <ac:chgData name="Tidjani, Falaq" userId="e4edafe0-527c-4354-b6fd-4b64d6e7d759" providerId="ADAL" clId="{9C24FAF9-21CE-4C0A-B83A-89D21EB0ED8E}" dt="2024-07-08T21:23:30.032" v="3373" actId="478"/>
          <ac:picMkLst>
            <pc:docMk/>
            <pc:sldMk cId="3157193546" sldId="270"/>
            <ac:picMk id="7" creationId="{9829034F-C2C4-9754-C65D-20D5CB62AA5A}"/>
          </ac:picMkLst>
        </pc:picChg>
        <pc:picChg chg="add del mod">
          <ac:chgData name="Tidjani, Falaq" userId="e4edafe0-527c-4354-b6fd-4b64d6e7d759" providerId="ADAL" clId="{9C24FAF9-21CE-4C0A-B83A-89D21EB0ED8E}" dt="2024-07-08T21:23:30.032" v="3373" actId="478"/>
          <ac:picMkLst>
            <pc:docMk/>
            <pc:sldMk cId="3157193546" sldId="270"/>
            <ac:picMk id="8" creationId="{093EE83C-E18E-3892-E2E8-546C41159CC4}"/>
          </ac:picMkLst>
        </pc:picChg>
        <pc:picChg chg="add del mod">
          <ac:chgData name="Tidjani, Falaq" userId="e4edafe0-527c-4354-b6fd-4b64d6e7d759" providerId="ADAL" clId="{9C24FAF9-21CE-4C0A-B83A-89D21EB0ED8E}" dt="2024-07-08T21:23:30.032" v="3373" actId="478"/>
          <ac:picMkLst>
            <pc:docMk/>
            <pc:sldMk cId="3157193546" sldId="270"/>
            <ac:picMk id="9" creationId="{70623A9C-10BD-8A1D-A45F-90AC9B4FE0E3}"/>
          </ac:picMkLst>
        </pc:picChg>
        <pc:picChg chg="add del mod">
          <ac:chgData name="Tidjani, Falaq" userId="e4edafe0-527c-4354-b6fd-4b64d6e7d759" providerId="ADAL" clId="{9C24FAF9-21CE-4C0A-B83A-89D21EB0ED8E}" dt="2024-07-08T21:23:30.032" v="3373" actId="478"/>
          <ac:picMkLst>
            <pc:docMk/>
            <pc:sldMk cId="3157193546" sldId="270"/>
            <ac:picMk id="10" creationId="{AAAF098F-2124-7E86-8118-335FB27F8E82}"/>
          </ac:picMkLst>
        </pc:picChg>
        <pc:picChg chg="add del mod">
          <ac:chgData name="Tidjani, Falaq" userId="e4edafe0-527c-4354-b6fd-4b64d6e7d759" providerId="ADAL" clId="{9C24FAF9-21CE-4C0A-B83A-89D21EB0ED8E}" dt="2024-07-08T21:23:30.032" v="3373" actId="478"/>
          <ac:picMkLst>
            <pc:docMk/>
            <pc:sldMk cId="3157193546" sldId="270"/>
            <ac:picMk id="11" creationId="{5E1FEC73-3DE2-5C79-BA7A-BAA5C91F1875}"/>
          </ac:picMkLst>
        </pc:picChg>
        <pc:picChg chg="add del mod">
          <ac:chgData name="Tidjani, Falaq" userId="e4edafe0-527c-4354-b6fd-4b64d6e7d759" providerId="ADAL" clId="{9C24FAF9-21CE-4C0A-B83A-89D21EB0ED8E}" dt="2024-07-08T16:51:16.649" v="1640" actId="478"/>
          <ac:picMkLst>
            <pc:docMk/>
            <pc:sldMk cId="3157193546" sldId="270"/>
            <ac:picMk id="25" creationId="{A2A384D2-7DC3-DE27-B48A-6C955B231C4C}"/>
          </ac:picMkLst>
        </pc:picChg>
        <pc:picChg chg="add del mod">
          <ac:chgData name="Tidjani, Falaq" userId="e4edafe0-527c-4354-b6fd-4b64d6e7d759" providerId="ADAL" clId="{9C24FAF9-21CE-4C0A-B83A-89D21EB0ED8E}" dt="2024-07-08T15:55:49.824" v="1191" actId="478"/>
          <ac:picMkLst>
            <pc:docMk/>
            <pc:sldMk cId="3157193546" sldId="270"/>
            <ac:picMk id="27" creationId="{1C3D68B3-85D6-B6F9-C0F5-ECE2C3AAE226}"/>
          </ac:picMkLst>
        </pc:picChg>
        <pc:picChg chg="add mod">
          <ac:chgData name="Tidjani, Falaq" userId="e4edafe0-527c-4354-b6fd-4b64d6e7d759" providerId="ADAL" clId="{9C24FAF9-21CE-4C0A-B83A-89D21EB0ED8E}" dt="2024-07-08T16:02:32.602" v="1236" actId="1036"/>
          <ac:picMkLst>
            <pc:docMk/>
            <pc:sldMk cId="3157193546" sldId="270"/>
            <ac:picMk id="30" creationId="{15663C70-F558-0962-61BC-4A6663B6D480}"/>
          </ac:picMkLst>
        </pc:picChg>
        <pc:picChg chg="add mod">
          <ac:chgData name="Tidjani, Falaq" userId="e4edafe0-527c-4354-b6fd-4b64d6e7d759" providerId="ADAL" clId="{9C24FAF9-21CE-4C0A-B83A-89D21EB0ED8E}" dt="2024-07-08T16:51:17.769" v="1641"/>
          <ac:picMkLst>
            <pc:docMk/>
            <pc:sldMk cId="3157193546" sldId="270"/>
            <ac:picMk id="35" creationId="{C602A3ED-04DF-1E75-496F-92381D403DF0}"/>
          </ac:picMkLst>
        </pc:picChg>
        <pc:picChg chg="add mod">
          <ac:chgData name="Tidjani, Falaq" userId="e4edafe0-527c-4354-b6fd-4b64d6e7d759" providerId="ADAL" clId="{9C24FAF9-21CE-4C0A-B83A-89D21EB0ED8E}" dt="2024-07-08T21:23:30.461" v="3374"/>
          <ac:picMkLst>
            <pc:docMk/>
            <pc:sldMk cId="3157193546" sldId="270"/>
            <ac:picMk id="39" creationId="{5BFE001C-AA61-BB03-0F55-A81EA232765A}"/>
          </ac:picMkLst>
        </pc:picChg>
        <pc:picChg chg="add mod">
          <ac:chgData name="Tidjani, Falaq" userId="e4edafe0-527c-4354-b6fd-4b64d6e7d759" providerId="ADAL" clId="{9C24FAF9-21CE-4C0A-B83A-89D21EB0ED8E}" dt="2024-07-08T21:23:30.461" v="3374"/>
          <ac:picMkLst>
            <pc:docMk/>
            <pc:sldMk cId="3157193546" sldId="270"/>
            <ac:picMk id="40" creationId="{80CAACD8-EE22-26ED-1821-131FB5B61FAD}"/>
          </ac:picMkLst>
        </pc:picChg>
        <pc:picChg chg="add mod">
          <ac:chgData name="Tidjani, Falaq" userId="e4edafe0-527c-4354-b6fd-4b64d6e7d759" providerId="ADAL" clId="{9C24FAF9-21CE-4C0A-B83A-89D21EB0ED8E}" dt="2024-07-08T21:23:30.461" v="3374"/>
          <ac:picMkLst>
            <pc:docMk/>
            <pc:sldMk cId="3157193546" sldId="270"/>
            <ac:picMk id="41" creationId="{8D606BF1-0169-DEEF-0DE9-07B38EC20C27}"/>
          </ac:picMkLst>
        </pc:picChg>
        <pc:picChg chg="add mod">
          <ac:chgData name="Tidjani, Falaq" userId="e4edafe0-527c-4354-b6fd-4b64d6e7d759" providerId="ADAL" clId="{9C24FAF9-21CE-4C0A-B83A-89D21EB0ED8E}" dt="2024-07-08T21:23:30.461" v="3374"/>
          <ac:picMkLst>
            <pc:docMk/>
            <pc:sldMk cId="3157193546" sldId="270"/>
            <ac:picMk id="42" creationId="{C9846B2B-E8F0-4155-DE33-B2AFDA5638E8}"/>
          </ac:picMkLst>
        </pc:picChg>
        <pc:picChg chg="add mod">
          <ac:chgData name="Tidjani, Falaq" userId="e4edafe0-527c-4354-b6fd-4b64d6e7d759" providerId="ADAL" clId="{9C24FAF9-21CE-4C0A-B83A-89D21EB0ED8E}" dt="2024-07-08T21:23:30.461" v="3374"/>
          <ac:picMkLst>
            <pc:docMk/>
            <pc:sldMk cId="3157193546" sldId="270"/>
            <ac:picMk id="43" creationId="{94F3F4C9-21B8-A434-59BC-BC1D8B4CC458}"/>
          </ac:picMkLst>
        </pc:picChg>
        <pc:picChg chg="add mod">
          <ac:chgData name="Tidjani, Falaq" userId="e4edafe0-527c-4354-b6fd-4b64d6e7d759" providerId="ADAL" clId="{9C24FAF9-21CE-4C0A-B83A-89D21EB0ED8E}" dt="2024-07-08T21:23:30.461" v="3374"/>
          <ac:picMkLst>
            <pc:docMk/>
            <pc:sldMk cId="3157193546" sldId="270"/>
            <ac:picMk id="44" creationId="{9A4F55B5-544C-6C11-A559-A8536DF36E29}"/>
          </ac:picMkLst>
        </pc:picChg>
      </pc:sldChg>
      <pc:sldChg chg="addSp delSp modSp mod setBg">
        <pc:chgData name="Tidjani, Falaq" userId="e4edafe0-527c-4354-b6fd-4b64d6e7d759" providerId="ADAL" clId="{9C24FAF9-21CE-4C0A-B83A-89D21EB0ED8E}" dt="2024-07-08T21:23:35.497" v="3376"/>
        <pc:sldMkLst>
          <pc:docMk/>
          <pc:sldMk cId="1588976134" sldId="271"/>
        </pc:sldMkLst>
        <pc:spChg chg="mod">
          <ac:chgData name="Tidjani, Falaq" userId="e4edafe0-527c-4354-b6fd-4b64d6e7d759" providerId="ADAL" clId="{9C24FAF9-21CE-4C0A-B83A-89D21EB0ED8E}" dt="2024-07-08T16:03:13.368" v="1238" actId="20577"/>
          <ac:spMkLst>
            <pc:docMk/>
            <pc:sldMk cId="1588976134" sldId="271"/>
            <ac:spMk id="2" creationId="{47A26CF6-E0F8-A95C-50B5-D165C25D7FA7}"/>
          </ac:spMkLst>
        </pc:spChg>
        <pc:spChg chg="del">
          <ac:chgData name="Tidjani, Falaq" userId="e4edafe0-527c-4354-b6fd-4b64d6e7d759" providerId="ADAL" clId="{9C24FAF9-21CE-4C0A-B83A-89D21EB0ED8E}" dt="2024-07-08T15:21:15.197" v="732" actId="478"/>
          <ac:spMkLst>
            <pc:docMk/>
            <pc:sldMk cId="1588976134" sldId="271"/>
            <ac:spMk id="3" creationId="{B1B39FCA-1707-C870-EE4F-DE1C64CC8BCE}"/>
          </ac:spMkLst>
        </pc:spChg>
        <pc:spChg chg="del">
          <ac:chgData name="Tidjani, Falaq" userId="e4edafe0-527c-4354-b6fd-4b64d6e7d759" providerId="ADAL" clId="{9C24FAF9-21CE-4C0A-B83A-89D21EB0ED8E}" dt="2024-07-08T15:25:04.463" v="909" actId="478"/>
          <ac:spMkLst>
            <pc:docMk/>
            <pc:sldMk cId="1588976134" sldId="271"/>
            <ac:spMk id="4" creationId="{D212F7FB-6A36-B600-3E44-DA1F190DD6A8}"/>
          </ac:spMkLst>
        </pc:spChg>
        <pc:spChg chg="add mod">
          <ac:chgData name="Tidjani, Falaq" userId="e4edafe0-527c-4354-b6fd-4b64d6e7d759" providerId="ADAL" clId="{9C24FAF9-21CE-4C0A-B83A-89D21EB0ED8E}" dt="2024-07-08T15:25:04.843" v="910"/>
          <ac:spMkLst>
            <pc:docMk/>
            <pc:sldMk cId="1588976134" sldId="271"/>
            <ac:spMk id="12" creationId="{16832CC7-5F6B-AD63-9D74-4ADEFF224934}"/>
          </ac:spMkLst>
        </pc:spChg>
        <pc:spChg chg="add mod">
          <ac:chgData name="Tidjani, Falaq" userId="e4edafe0-527c-4354-b6fd-4b64d6e7d759" providerId="ADAL" clId="{9C24FAF9-21CE-4C0A-B83A-89D21EB0ED8E}" dt="2024-07-08T15:25:04.843" v="910"/>
          <ac:spMkLst>
            <pc:docMk/>
            <pc:sldMk cId="1588976134" sldId="271"/>
            <ac:spMk id="20" creationId="{DD4B48A3-6CD9-779D-44EF-5CBC1DE28D8D}"/>
          </ac:spMkLst>
        </pc:spChg>
        <pc:spChg chg="add mod">
          <ac:chgData name="Tidjani, Falaq" userId="e4edafe0-527c-4354-b6fd-4b64d6e7d759" providerId="ADAL" clId="{9C24FAF9-21CE-4C0A-B83A-89D21EB0ED8E}" dt="2024-07-08T16:03:11.240" v="1237"/>
          <ac:spMkLst>
            <pc:docMk/>
            <pc:sldMk cId="1588976134" sldId="271"/>
            <ac:spMk id="21" creationId="{4E81473A-4009-5474-37B8-683AC729401F}"/>
          </ac:spMkLst>
        </pc:spChg>
        <pc:spChg chg="add del mod">
          <ac:chgData name="Tidjani, Falaq" userId="e4edafe0-527c-4354-b6fd-4b64d6e7d759" providerId="ADAL" clId="{9C24FAF9-21CE-4C0A-B83A-89D21EB0ED8E}" dt="2024-07-08T16:51:06.870" v="1636" actId="478"/>
          <ac:spMkLst>
            <pc:docMk/>
            <pc:sldMk cId="1588976134" sldId="271"/>
            <ac:spMk id="22" creationId="{5BEB6E4E-C0C3-AF14-C54B-0DB4F59E30DF}"/>
          </ac:spMkLst>
        </pc:spChg>
        <pc:spChg chg="add del mod">
          <ac:chgData name="Tidjani, Falaq" userId="e4edafe0-527c-4354-b6fd-4b64d6e7d759" providerId="ADAL" clId="{9C24FAF9-21CE-4C0A-B83A-89D21EB0ED8E}" dt="2024-07-08T20:44:23.609" v="3245" actId="478"/>
          <ac:spMkLst>
            <pc:docMk/>
            <pc:sldMk cId="1588976134" sldId="271"/>
            <ac:spMk id="23" creationId="{8EA91BF3-5666-4772-A5B4-CA66CDD73CE4}"/>
          </ac:spMkLst>
        </pc:spChg>
        <pc:spChg chg="add del mod">
          <ac:chgData name="Tidjani, Falaq" userId="e4edafe0-527c-4354-b6fd-4b64d6e7d759" providerId="ADAL" clId="{9C24FAF9-21CE-4C0A-B83A-89D21EB0ED8E}" dt="2024-07-08T17:06:05.466" v="1714" actId="478"/>
          <ac:spMkLst>
            <pc:docMk/>
            <pc:sldMk cId="1588976134" sldId="271"/>
            <ac:spMk id="26" creationId="{1F0C69BC-419B-0D24-8930-26903A80CB3B}"/>
          </ac:spMkLst>
        </pc:spChg>
        <pc:spChg chg="add mod">
          <ac:chgData name="Tidjani, Falaq" userId="e4edafe0-527c-4354-b6fd-4b64d6e7d759" providerId="ADAL" clId="{9C24FAF9-21CE-4C0A-B83A-89D21EB0ED8E}" dt="2024-07-08T16:34:36.503" v="1487" actId="6549"/>
          <ac:spMkLst>
            <pc:docMk/>
            <pc:sldMk cId="1588976134" sldId="271"/>
            <ac:spMk id="34" creationId="{119A3296-94E9-C66D-3FF9-BD3772887CED}"/>
          </ac:spMkLst>
        </pc:spChg>
        <pc:spChg chg="add mod">
          <ac:chgData name="Tidjani, Falaq" userId="e4edafe0-527c-4354-b6fd-4b64d6e7d759" providerId="ADAL" clId="{9C24FAF9-21CE-4C0A-B83A-89D21EB0ED8E}" dt="2024-07-08T16:51:08.127" v="1637"/>
          <ac:spMkLst>
            <pc:docMk/>
            <pc:sldMk cId="1588976134" sldId="271"/>
            <ac:spMk id="35" creationId="{31D36F25-DA64-64F1-2AD2-322165370426}"/>
          </ac:spMkLst>
        </pc:spChg>
        <pc:spChg chg="add mod">
          <ac:chgData name="Tidjani, Falaq" userId="e4edafe0-527c-4354-b6fd-4b64d6e7d759" providerId="ADAL" clId="{9C24FAF9-21CE-4C0A-B83A-89D21EB0ED8E}" dt="2024-07-08T17:06:06.520" v="1715"/>
          <ac:spMkLst>
            <pc:docMk/>
            <pc:sldMk cId="1588976134" sldId="271"/>
            <ac:spMk id="37" creationId="{E773E988-084B-C234-7F76-F4011B0B9C63}"/>
          </ac:spMkLst>
        </pc:spChg>
        <pc:spChg chg="add mod">
          <ac:chgData name="Tidjani, Falaq" userId="e4edafe0-527c-4354-b6fd-4b64d6e7d759" providerId="ADAL" clId="{9C24FAF9-21CE-4C0A-B83A-89D21EB0ED8E}" dt="2024-07-08T20:45:40.390" v="3269" actId="20577"/>
          <ac:spMkLst>
            <pc:docMk/>
            <pc:sldMk cId="1588976134" sldId="271"/>
            <ac:spMk id="39" creationId="{B23CC8E9-F063-83C5-7416-633C1F666E39}"/>
          </ac:spMkLst>
        </pc:spChg>
        <pc:grpChg chg="del">
          <ac:chgData name="Tidjani, Falaq" userId="e4edafe0-527c-4354-b6fd-4b64d6e7d759" providerId="ADAL" clId="{9C24FAF9-21CE-4C0A-B83A-89D21EB0ED8E}" dt="2024-07-08T15:25:04.463" v="909" actId="478"/>
          <ac:grpSpMkLst>
            <pc:docMk/>
            <pc:sldMk cId="1588976134" sldId="271"/>
            <ac:grpSpMk id="13" creationId="{6BE38922-A9C7-FF60-0740-8D8C4F8642B0}"/>
          </ac:grpSpMkLst>
        </pc:grpChg>
        <pc:graphicFrameChg chg="add del mod">
          <ac:chgData name="Tidjani, Falaq" userId="e4edafe0-527c-4354-b6fd-4b64d6e7d759" providerId="ADAL" clId="{9C24FAF9-21CE-4C0A-B83A-89D21EB0ED8E}" dt="2024-07-08T16:03:57.136" v="1242" actId="478"/>
          <ac:graphicFrameMkLst>
            <pc:docMk/>
            <pc:sldMk cId="1588976134" sldId="271"/>
            <ac:graphicFrameMk id="24" creationId="{7FB38176-C329-513D-3CAC-7AB02ACDB9AF}"/>
          </ac:graphicFrameMkLst>
        </pc:graphicFrameChg>
        <pc:graphicFrameChg chg="add del mod">
          <ac:chgData name="Tidjani, Falaq" userId="e4edafe0-527c-4354-b6fd-4b64d6e7d759" providerId="ADAL" clId="{9C24FAF9-21CE-4C0A-B83A-89D21EB0ED8E}" dt="2024-07-08T16:03:25.104" v="1240" actId="478"/>
          <ac:graphicFrameMkLst>
            <pc:docMk/>
            <pc:sldMk cId="1588976134" sldId="271"/>
            <ac:graphicFrameMk id="27" creationId="{F6FD56AC-80E5-6496-2FEF-BB9E76E997BA}"/>
          </ac:graphicFrameMkLst>
        </pc:graphicFrameChg>
        <pc:graphicFrameChg chg="add mod modGraphic">
          <ac:chgData name="Tidjani, Falaq" userId="e4edafe0-527c-4354-b6fd-4b64d6e7d759" providerId="ADAL" clId="{9C24FAF9-21CE-4C0A-B83A-89D21EB0ED8E}" dt="2024-07-08T16:51:12.272" v="1639" actId="14100"/>
          <ac:graphicFrameMkLst>
            <pc:docMk/>
            <pc:sldMk cId="1588976134" sldId="271"/>
            <ac:graphicFrameMk id="29" creationId="{5720CC15-9CAB-B9D2-D4B2-507AA098E736}"/>
          </ac:graphicFrameMkLst>
        </pc:graphicFrameChg>
        <pc:graphicFrameChg chg="add mod">
          <ac:chgData name="Tidjani, Falaq" userId="e4edafe0-527c-4354-b6fd-4b64d6e7d759" providerId="ADAL" clId="{9C24FAF9-21CE-4C0A-B83A-89D21EB0ED8E}" dt="2024-07-08T16:05:41.335" v="1269" actId="14100"/>
          <ac:graphicFrameMkLst>
            <pc:docMk/>
            <pc:sldMk cId="1588976134" sldId="271"/>
            <ac:graphicFrameMk id="30" creationId="{9A0C9A24-2ADA-77A3-7D8D-3DA31B8FC42E}"/>
          </ac:graphicFrameMkLst>
        </pc:graphicFrameChg>
        <pc:graphicFrameChg chg="add del mod">
          <ac:chgData name="Tidjani, Falaq" userId="e4edafe0-527c-4354-b6fd-4b64d6e7d759" providerId="ADAL" clId="{9C24FAF9-21CE-4C0A-B83A-89D21EB0ED8E}" dt="2024-07-08T16:30:18.482" v="1471" actId="478"/>
          <ac:graphicFrameMkLst>
            <pc:docMk/>
            <pc:sldMk cId="1588976134" sldId="271"/>
            <ac:graphicFrameMk id="32" creationId="{495CC364-DD7D-CAEE-CA3A-2898AB9C6C75}"/>
          </ac:graphicFrameMkLst>
        </pc:graphicFrameChg>
        <pc:graphicFrameChg chg="add del mod modGraphic">
          <ac:chgData name="Tidjani, Falaq" userId="e4edafe0-527c-4354-b6fd-4b64d6e7d759" providerId="ADAL" clId="{9C24FAF9-21CE-4C0A-B83A-89D21EB0ED8E}" dt="2024-07-08T17:16:01.367" v="1792" actId="478"/>
          <ac:graphicFrameMkLst>
            <pc:docMk/>
            <pc:sldMk cId="1588976134" sldId="271"/>
            <ac:graphicFrameMk id="33" creationId="{971F1F59-9064-A6E3-4342-F2D894254085}"/>
          </ac:graphicFrameMkLst>
        </pc:graphicFrameChg>
        <pc:graphicFrameChg chg="add mod">
          <ac:chgData name="Tidjani, Falaq" userId="e4edafe0-527c-4354-b6fd-4b64d6e7d759" providerId="ADAL" clId="{9C24FAF9-21CE-4C0A-B83A-89D21EB0ED8E}" dt="2024-07-08T17:16:02.083" v="1793"/>
          <ac:graphicFrameMkLst>
            <pc:docMk/>
            <pc:sldMk cId="1588976134" sldId="271"/>
            <ac:graphicFrameMk id="38" creationId="{34484FD0-785A-E396-7A4B-2C634A8C5B1F}"/>
          </ac:graphicFrameMkLst>
        </pc:graphicFrameChg>
        <pc:picChg chg="add del mod">
          <ac:chgData name="Tidjani, Falaq" userId="e4edafe0-527c-4354-b6fd-4b64d6e7d759" providerId="ADAL" clId="{9C24FAF9-21CE-4C0A-B83A-89D21EB0ED8E}" dt="2024-07-08T21:23:35.061" v="3375" actId="478"/>
          <ac:picMkLst>
            <pc:docMk/>
            <pc:sldMk cId="1588976134" sldId="271"/>
            <ac:picMk id="6" creationId="{3BF6F803-5553-D98B-2F18-D20E1785E5E5}"/>
          </ac:picMkLst>
        </pc:picChg>
        <pc:picChg chg="add del mod">
          <ac:chgData name="Tidjani, Falaq" userId="e4edafe0-527c-4354-b6fd-4b64d6e7d759" providerId="ADAL" clId="{9C24FAF9-21CE-4C0A-B83A-89D21EB0ED8E}" dt="2024-07-08T21:23:35.061" v="3375" actId="478"/>
          <ac:picMkLst>
            <pc:docMk/>
            <pc:sldMk cId="1588976134" sldId="271"/>
            <ac:picMk id="7" creationId="{F6CEFB81-0AF2-39F4-1185-0EBEE30293A9}"/>
          </ac:picMkLst>
        </pc:picChg>
        <pc:picChg chg="add del mod">
          <ac:chgData name="Tidjani, Falaq" userId="e4edafe0-527c-4354-b6fd-4b64d6e7d759" providerId="ADAL" clId="{9C24FAF9-21CE-4C0A-B83A-89D21EB0ED8E}" dt="2024-07-08T21:23:35.061" v="3375" actId="478"/>
          <ac:picMkLst>
            <pc:docMk/>
            <pc:sldMk cId="1588976134" sldId="271"/>
            <ac:picMk id="8" creationId="{BF0E7DB4-AC23-3C5E-32E9-E241F7EC066F}"/>
          </ac:picMkLst>
        </pc:picChg>
        <pc:picChg chg="add del mod">
          <ac:chgData name="Tidjani, Falaq" userId="e4edafe0-527c-4354-b6fd-4b64d6e7d759" providerId="ADAL" clId="{9C24FAF9-21CE-4C0A-B83A-89D21EB0ED8E}" dt="2024-07-08T21:23:35.061" v="3375" actId="478"/>
          <ac:picMkLst>
            <pc:docMk/>
            <pc:sldMk cId="1588976134" sldId="271"/>
            <ac:picMk id="9" creationId="{ACF5104A-AD71-9437-F67C-FE6341D7F027}"/>
          </ac:picMkLst>
        </pc:picChg>
        <pc:picChg chg="add del mod">
          <ac:chgData name="Tidjani, Falaq" userId="e4edafe0-527c-4354-b6fd-4b64d6e7d759" providerId="ADAL" clId="{9C24FAF9-21CE-4C0A-B83A-89D21EB0ED8E}" dt="2024-07-08T21:23:35.061" v="3375" actId="478"/>
          <ac:picMkLst>
            <pc:docMk/>
            <pc:sldMk cId="1588976134" sldId="271"/>
            <ac:picMk id="10" creationId="{A3F48AB0-CE9F-2CD3-70A7-86A732737B79}"/>
          </ac:picMkLst>
        </pc:picChg>
        <pc:picChg chg="add del mod">
          <ac:chgData name="Tidjani, Falaq" userId="e4edafe0-527c-4354-b6fd-4b64d6e7d759" providerId="ADAL" clId="{9C24FAF9-21CE-4C0A-B83A-89D21EB0ED8E}" dt="2024-07-08T21:23:35.061" v="3375" actId="478"/>
          <ac:picMkLst>
            <pc:docMk/>
            <pc:sldMk cId="1588976134" sldId="271"/>
            <ac:picMk id="11" creationId="{9AD04307-AA91-1FB6-1DA6-A2000FFAFD2C}"/>
          </ac:picMkLst>
        </pc:picChg>
        <pc:picChg chg="add del mod">
          <ac:chgData name="Tidjani, Falaq" userId="e4edafe0-527c-4354-b6fd-4b64d6e7d759" providerId="ADAL" clId="{9C24FAF9-21CE-4C0A-B83A-89D21EB0ED8E}" dt="2024-07-08T16:51:06.870" v="1636" actId="478"/>
          <ac:picMkLst>
            <pc:docMk/>
            <pc:sldMk cId="1588976134" sldId="271"/>
            <ac:picMk id="25" creationId="{BDE73BFB-7803-76EA-520C-E6686F27A2FA}"/>
          </ac:picMkLst>
        </pc:picChg>
        <pc:picChg chg="add del mod">
          <ac:chgData name="Tidjani, Falaq" userId="e4edafe0-527c-4354-b6fd-4b64d6e7d759" providerId="ADAL" clId="{9C24FAF9-21CE-4C0A-B83A-89D21EB0ED8E}" dt="2024-07-08T16:03:23.800" v="1239" actId="478"/>
          <ac:picMkLst>
            <pc:docMk/>
            <pc:sldMk cId="1588976134" sldId="271"/>
            <ac:picMk id="28" creationId="{39FB0076-AB54-39B9-2C86-192B0F53C31B}"/>
          </ac:picMkLst>
        </pc:picChg>
        <pc:picChg chg="add mod">
          <ac:chgData name="Tidjani, Falaq" userId="e4edafe0-527c-4354-b6fd-4b64d6e7d759" providerId="ADAL" clId="{9C24FAF9-21CE-4C0A-B83A-89D21EB0ED8E}" dt="2024-07-08T16:09:23.858" v="1285" actId="1076"/>
          <ac:picMkLst>
            <pc:docMk/>
            <pc:sldMk cId="1588976134" sldId="271"/>
            <ac:picMk id="31" creationId="{2D5682C0-BC13-08C7-C5A8-39591CA9EE77}"/>
          </ac:picMkLst>
        </pc:picChg>
        <pc:picChg chg="add mod">
          <ac:chgData name="Tidjani, Falaq" userId="e4edafe0-527c-4354-b6fd-4b64d6e7d759" providerId="ADAL" clId="{9C24FAF9-21CE-4C0A-B83A-89D21EB0ED8E}" dt="2024-07-08T16:51:08.127" v="1637"/>
          <ac:picMkLst>
            <pc:docMk/>
            <pc:sldMk cId="1588976134" sldId="271"/>
            <ac:picMk id="36" creationId="{B0F56C83-F54D-094A-BC9C-D20DAEC85617}"/>
          </ac:picMkLst>
        </pc:picChg>
        <pc:picChg chg="add mod">
          <ac:chgData name="Tidjani, Falaq" userId="e4edafe0-527c-4354-b6fd-4b64d6e7d759" providerId="ADAL" clId="{9C24FAF9-21CE-4C0A-B83A-89D21EB0ED8E}" dt="2024-07-08T21:23:35.497" v="3376"/>
          <ac:picMkLst>
            <pc:docMk/>
            <pc:sldMk cId="1588976134" sldId="271"/>
            <ac:picMk id="40" creationId="{4A73E713-15FD-5B36-F617-123F4CA55567}"/>
          </ac:picMkLst>
        </pc:picChg>
        <pc:picChg chg="add mod">
          <ac:chgData name="Tidjani, Falaq" userId="e4edafe0-527c-4354-b6fd-4b64d6e7d759" providerId="ADAL" clId="{9C24FAF9-21CE-4C0A-B83A-89D21EB0ED8E}" dt="2024-07-08T21:23:35.497" v="3376"/>
          <ac:picMkLst>
            <pc:docMk/>
            <pc:sldMk cId="1588976134" sldId="271"/>
            <ac:picMk id="41" creationId="{E4707563-6E40-CDDE-DDE0-E0D5A8750F19}"/>
          </ac:picMkLst>
        </pc:picChg>
        <pc:picChg chg="add mod">
          <ac:chgData name="Tidjani, Falaq" userId="e4edafe0-527c-4354-b6fd-4b64d6e7d759" providerId="ADAL" clId="{9C24FAF9-21CE-4C0A-B83A-89D21EB0ED8E}" dt="2024-07-08T21:23:35.497" v="3376"/>
          <ac:picMkLst>
            <pc:docMk/>
            <pc:sldMk cId="1588976134" sldId="271"/>
            <ac:picMk id="42" creationId="{021026E0-0CC3-D1EF-4B45-D30468B23D4C}"/>
          </ac:picMkLst>
        </pc:picChg>
        <pc:picChg chg="add mod">
          <ac:chgData name="Tidjani, Falaq" userId="e4edafe0-527c-4354-b6fd-4b64d6e7d759" providerId="ADAL" clId="{9C24FAF9-21CE-4C0A-B83A-89D21EB0ED8E}" dt="2024-07-08T21:23:35.497" v="3376"/>
          <ac:picMkLst>
            <pc:docMk/>
            <pc:sldMk cId="1588976134" sldId="271"/>
            <ac:picMk id="43" creationId="{48B5DF5D-1BAD-B5E6-25CF-DC8F1184045E}"/>
          </ac:picMkLst>
        </pc:picChg>
        <pc:picChg chg="add mod">
          <ac:chgData name="Tidjani, Falaq" userId="e4edafe0-527c-4354-b6fd-4b64d6e7d759" providerId="ADAL" clId="{9C24FAF9-21CE-4C0A-B83A-89D21EB0ED8E}" dt="2024-07-08T21:23:35.497" v="3376"/>
          <ac:picMkLst>
            <pc:docMk/>
            <pc:sldMk cId="1588976134" sldId="271"/>
            <ac:picMk id="44" creationId="{DF7A98FE-851D-5CFE-3F86-0B0465D04F5A}"/>
          </ac:picMkLst>
        </pc:picChg>
        <pc:picChg chg="add mod">
          <ac:chgData name="Tidjani, Falaq" userId="e4edafe0-527c-4354-b6fd-4b64d6e7d759" providerId="ADAL" clId="{9C24FAF9-21CE-4C0A-B83A-89D21EB0ED8E}" dt="2024-07-08T21:23:35.497" v="3376"/>
          <ac:picMkLst>
            <pc:docMk/>
            <pc:sldMk cId="1588976134" sldId="271"/>
            <ac:picMk id="45" creationId="{5D9E5546-72B6-5539-3C3D-0BBBBFBA06CA}"/>
          </ac:picMkLst>
        </pc:picChg>
      </pc:sldChg>
      <pc:sldChg chg="addSp delSp modSp mod setBg">
        <pc:chgData name="Tidjani, Falaq" userId="e4edafe0-527c-4354-b6fd-4b64d6e7d759" providerId="ADAL" clId="{9C24FAF9-21CE-4C0A-B83A-89D21EB0ED8E}" dt="2024-07-08T21:23:40.656" v="3378"/>
        <pc:sldMkLst>
          <pc:docMk/>
          <pc:sldMk cId="688768740" sldId="272"/>
        </pc:sldMkLst>
        <pc:spChg chg="mod">
          <ac:chgData name="Tidjani, Falaq" userId="e4edafe0-527c-4354-b6fd-4b64d6e7d759" providerId="ADAL" clId="{9C24FAF9-21CE-4C0A-B83A-89D21EB0ED8E}" dt="2024-07-08T16:34:49.110" v="1490" actId="14100"/>
          <ac:spMkLst>
            <pc:docMk/>
            <pc:sldMk cId="688768740" sldId="272"/>
            <ac:spMk id="2" creationId="{47A26CF6-E0F8-A95C-50B5-D165C25D7FA7}"/>
          </ac:spMkLst>
        </pc:spChg>
        <pc:spChg chg="del">
          <ac:chgData name="Tidjani, Falaq" userId="e4edafe0-527c-4354-b6fd-4b64d6e7d759" providerId="ADAL" clId="{9C24FAF9-21CE-4C0A-B83A-89D21EB0ED8E}" dt="2024-07-08T15:21:17.813" v="733" actId="478"/>
          <ac:spMkLst>
            <pc:docMk/>
            <pc:sldMk cId="688768740" sldId="272"/>
            <ac:spMk id="3" creationId="{B1B39FCA-1707-C870-EE4F-DE1C64CC8BCE}"/>
          </ac:spMkLst>
        </pc:spChg>
        <pc:spChg chg="del">
          <ac:chgData name="Tidjani, Falaq" userId="e4edafe0-527c-4354-b6fd-4b64d6e7d759" providerId="ADAL" clId="{9C24FAF9-21CE-4C0A-B83A-89D21EB0ED8E}" dt="2024-07-08T15:24:19.565" v="898" actId="478"/>
          <ac:spMkLst>
            <pc:docMk/>
            <pc:sldMk cId="688768740" sldId="272"/>
            <ac:spMk id="4" creationId="{798850D7-7EDD-3BA3-1255-AA2ABDD4F2FF}"/>
          </ac:spMkLst>
        </pc:spChg>
        <pc:spChg chg="add mod">
          <ac:chgData name="Tidjani, Falaq" userId="e4edafe0-527c-4354-b6fd-4b64d6e7d759" providerId="ADAL" clId="{9C24FAF9-21CE-4C0A-B83A-89D21EB0ED8E}" dt="2024-07-08T15:25:10.618" v="912"/>
          <ac:spMkLst>
            <pc:docMk/>
            <pc:sldMk cId="688768740" sldId="272"/>
            <ac:spMk id="12" creationId="{70C57373-2E6C-C652-F017-B1F8855F768B}"/>
          </ac:spMkLst>
        </pc:spChg>
        <pc:spChg chg="add mod">
          <ac:chgData name="Tidjani, Falaq" userId="e4edafe0-527c-4354-b6fd-4b64d6e7d759" providerId="ADAL" clId="{9C24FAF9-21CE-4C0A-B83A-89D21EB0ED8E}" dt="2024-07-08T15:25:10.618" v="912"/>
          <ac:spMkLst>
            <pc:docMk/>
            <pc:sldMk cId="688768740" sldId="272"/>
            <ac:spMk id="20" creationId="{F2ED639F-E437-63C1-2EE6-360531C45650}"/>
          </ac:spMkLst>
        </pc:spChg>
        <pc:spChg chg="add mod">
          <ac:chgData name="Tidjani, Falaq" userId="e4edafe0-527c-4354-b6fd-4b64d6e7d759" providerId="ADAL" clId="{9C24FAF9-21CE-4C0A-B83A-89D21EB0ED8E}" dt="2024-07-08T16:13:39.929" v="1293"/>
          <ac:spMkLst>
            <pc:docMk/>
            <pc:sldMk cId="688768740" sldId="272"/>
            <ac:spMk id="21" creationId="{B9F1D74A-6FEA-6D17-8D75-849EEFC824BE}"/>
          </ac:spMkLst>
        </pc:spChg>
        <pc:spChg chg="add del mod">
          <ac:chgData name="Tidjani, Falaq" userId="e4edafe0-527c-4354-b6fd-4b64d6e7d759" providerId="ADAL" clId="{9C24FAF9-21CE-4C0A-B83A-89D21EB0ED8E}" dt="2024-07-08T16:50:58.741" v="1633" actId="478"/>
          <ac:spMkLst>
            <pc:docMk/>
            <pc:sldMk cId="688768740" sldId="272"/>
            <ac:spMk id="22" creationId="{43103C53-0694-D82F-AD93-F8652A7CC3B0}"/>
          </ac:spMkLst>
        </pc:spChg>
        <pc:spChg chg="add del mod">
          <ac:chgData name="Tidjani, Falaq" userId="e4edafe0-527c-4354-b6fd-4b64d6e7d759" providerId="ADAL" clId="{9C24FAF9-21CE-4C0A-B83A-89D21EB0ED8E}" dt="2024-07-08T20:43:59.447" v="3243" actId="478"/>
          <ac:spMkLst>
            <pc:docMk/>
            <pc:sldMk cId="688768740" sldId="272"/>
            <ac:spMk id="23" creationId="{2CB12FC9-BC7D-0D1C-33C9-74559A33AA06}"/>
          </ac:spMkLst>
        </pc:spChg>
        <pc:spChg chg="add mod">
          <ac:chgData name="Tidjani, Falaq" userId="e4edafe0-527c-4354-b6fd-4b64d6e7d759" providerId="ADAL" clId="{9C24FAF9-21CE-4C0A-B83A-89D21EB0ED8E}" dt="2024-07-08T17:06:00.654" v="1713" actId="1036"/>
          <ac:spMkLst>
            <pc:docMk/>
            <pc:sldMk cId="688768740" sldId="272"/>
            <ac:spMk id="25" creationId="{C3D7E027-8151-6CDB-CD9E-100911BBCE1F}"/>
          </ac:spMkLst>
        </pc:spChg>
        <pc:spChg chg="add mod">
          <ac:chgData name="Tidjani, Falaq" userId="e4edafe0-527c-4354-b6fd-4b64d6e7d759" providerId="ADAL" clId="{9C24FAF9-21CE-4C0A-B83A-89D21EB0ED8E}" dt="2024-07-08T16:35:20.256" v="1495" actId="1076"/>
          <ac:spMkLst>
            <pc:docMk/>
            <pc:sldMk cId="688768740" sldId="272"/>
            <ac:spMk id="32" creationId="{9E1C975C-4C9A-336E-002C-E94D600519F7}"/>
          </ac:spMkLst>
        </pc:spChg>
        <pc:spChg chg="add mod">
          <ac:chgData name="Tidjani, Falaq" userId="e4edafe0-527c-4354-b6fd-4b64d6e7d759" providerId="ADAL" clId="{9C24FAF9-21CE-4C0A-B83A-89D21EB0ED8E}" dt="2024-07-08T16:51:00.193" v="1634"/>
          <ac:spMkLst>
            <pc:docMk/>
            <pc:sldMk cId="688768740" sldId="272"/>
            <ac:spMk id="33" creationId="{D2E1609F-A3BE-A0CC-011F-AAEDB2EB680D}"/>
          </ac:spMkLst>
        </pc:spChg>
        <pc:spChg chg="add mod">
          <ac:chgData name="Tidjani, Falaq" userId="e4edafe0-527c-4354-b6fd-4b64d6e7d759" providerId="ADAL" clId="{9C24FAF9-21CE-4C0A-B83A-89D21EB0ED8E}" dt="2024-07-08T20:44:15.866" v="3244"/>
          <ac:spMkLst>
            <pc:docMk/>
            <pc:sldMk cId="688768740" sldId="272"/>
            <ac:spMk id="35" creationId="{1BC27DE8-CAC0-6A2C-26D2-E08D31FA4491}"/>
          </ac:spMkLst>
        </pc:spChg>
        <pc:grpChg chg="del">
          <ac:chgData name="Tidjani, Falaq" userId="e4edafe0-527c-4354-b6fd-4b64d6e7d759" providerId="ADAL" clId="{9C24FAF9-21CE-4C0A-B83A-89D21EB0ED8E}" dt="2024-07-08T15:25:09.994" v="911" actId="478"/>
          <ac:grpSpMkLst>
            <pc:docMk/>
            <pc:sldMk cId="688768740" sldId="272"/>
            <ac:grpSpMk id="13" creationId="{2CA572F7-116E-C99F-30F1-B81CF30AD5B0}"/>
          </ac:grpSpMkLst>
        </pc:grpChg>
        <pc:graphicFrameChg chg="add mod modGraphic">
          <ac:chgData name="Tidjani, Falaq" userId="e4edafe0-527c-4354-b6fd-4b64d6e7d759" providerId="ADAL" clId="{9C24FAF9-21CE-4C0A-B83A-89D21EB0ED8E}" dt="2024-07-08T16:51:02.837" v="1635" actId="14100"/>
          <ac:graphicFrameMkLst>
            <pc:docMk/>
            <pc:sldMk cId="688768740" sldId="272"/>
            <ac:graphicFrameMk id="26" creationId="{0C6669C3-5CD6-F5F1-1D1C-89C02E653DBE}"/>
          </ac:graphicFrameMkLst>
        </pc:graphicFrameChg>
        <pc:graphicFrameChg chg="add del mod">
          <ac:chgData name="Tidjani, Falaq" userId="e4edafe0-527c-4354-b6fd-4b64d6e7d759" providerId="ADAL" clId="{9C24FAF9-21CE-4C0A-B83A-89D21EB0ED8E}" dt="2024-07-08T16:13:46.100" v="1295" actId="478"/>
          <ac:graphicFrameMkLst>
            <pc:docMk/>
            <pc:sldMk cId="688768740" sldId="272"/>
            <ac:graphicFrameMk id="27" creationId="{3BABBC7D-1166-8B94-36AA-B36E8C52DA87}"/>
          </ac:graphicFrameMkLst>
        </pc:graphicFrameChg>
        <pc:graphicFrameChg chg="add mod">
          <ac:chgData name="Tidjani, Falaq" userId="e4edafe0-527c-4354-b6fd-4b64d6e7d759" providerId="ADAL" clId="{9C24FAF9-21CE-4C0A-B83A-89D21EB0ED8E}" dt="2024-07-08T16:21:33.493" v="1335" actId="2711"/>
          <ac:graphicFrameMkLst>
            <pc:docMk/>
            <pc:sldMk cId="688768740" sldId="272"/>
            <ac:graphicFrameMk id="29" creationId="{013D4893-E965-7A6B-E1C1-974ABA41822D}"/>
          </ac:graphicFrameMkLst>
        </pc:graphicFrameChg>
        <pc:graphicFrameChg chg="add mod modGraphic">
          <ac:chgData name="Tidjani, Falaq" userId="e4edafe0-527c-4354-b6fd-4b64d6e7d759" providerId="ADAL" clId="{9C24FAF9-21CE-4C0A-B83A-89D21EB0ED8E}" dt="2024-07-08T17:15:47.384" v="1790" actId="120"/>
          <ac:graphicFrameMkLst>
            <pc:docMk/>
            <pc:sldMk cId="688768740" sldId="272"/>
            <ac:graphicFrameMk id="31" creationId="{1343B59F-CB4C-09FB-506C-29F597F297F8}"/>
          </ac:graphicFrameMkLst>
        </pc:graphicFrameChg>
        <pc:picChg chg="add del mod">
          <ac:chgData name="Tidjani, Falaq" userId="e4edafe0-527c-4354-b6fd-4b64d6e7d759" providerId="ADAL" clId="{9C24FAF9-21CE-4C0A-B83A-89D21EB0ED8E}" dt="2024-07-08T21:23:40.287" v="3377" actId="478"/>
          <ac:picMkLst>
            <pc:docMk/>
            <pc:sldMk cId="688768740" sldId="272"/>
            <ac:picMk id="6" creationId="{12AA10F8-4551-2C93-D26C-6AE35EA38333}"/>
          </ac:picMkLst>
        </pc:picChg>
        <pc:picChg chg="add del mod">
          <ac:chgData name="Tidjani, Falaq" userId="e4edafe0-527c-4354-b6fd-4b64d6e7d759" providerId="ADAL" clId="{9C24FAF9-21CE-4C0A-B83A-89D21EB0ED8E}" dt="2024-07-08T21:23:40.287" v="3377" actId="478"/>
          <ac:picMkLst>
            <pc:docMk/>
            <pc:sldMk cId="688768740" sldId="272"/>
            <ac:picMk id="7" creationId="{76CEA81E-3304-24F7-AF5A-1FE9BD5F3FC3}"/>
          </ac:picMkLst>
        </pc:picChg>
        <pc:picChg chg="add del mod">
          <ac:chgData name="Tidjani, Falaq" userId="e4edafe0-527c-4354-b6fd-4b64d6e7d759" providerId="ADAL" clId="{9C24FAF9-21CE-4C0A-B83A-89D21EB0ED8E}" dt="2024-07-08T21:23:40.287" v="3377" actId="478"/>
          <ac:picMkLst>
            <pc:docMk/>
            <pc:sldMk cId="688768740" sldId="272"/>
            <ac:picMk id="8" creationId="{482F6EC4-6CE4-E094-809F-CB03300845BA}"/>
          </ac:picMkLst>
        </pc:picChg>
        <pc:picChg chg="add del mod">
          <ac:chgData name="Tidjani, Falaq" userId="e4edafe0-527c-4354-b6fd-4b64d6e7d759" providerId="ADAL" clId="{9C24FAF9-21CE-4C0A-B83A-89D21EB0ED8E}" dt="2024-07-08T21:23:40.287" v="3377" actId="478"/>
          <ac:picMkLst>
            <pc:docMk/>
            <pc:sldMk cId="688768740" sldId="272"/>
            <ac:picMk id="9" creationId="{1C848714-0F78-778A-4A42-546D6CF961BE}"/>
          </ac:picMkLst>
        </pc:picChg>
        <pc:picChg chg="add del mod">
          <ac:chgData name="Tidjani, Falaq" userId="e4edafe0-527c-4354-b6fd-4b64d6e7d759" providerId="ADAL" clId="{9C24FAF9-21CE-4C0A-B83A-89D21EB0ED8E}" dt="2024-07-08T21:23:40.287" v="3377" actId="478"/>
          <ac:picMkLst>
            <pc:docMk/>
            <pc:sldMk cId="688768740" sldId="272"/>
            <ac:picMk id="10" creationId="{8E1226A7-2246-CBDF-9402-8604AD6C4B72}"/>
          </ac:picMkLst>
        </pc:picChg>
        <pc:picChg chg="add del mod">
          <ac:chgData name="Tidjani, Falaq" userId="e4edafe0-527c-4354-b6fd-4b64d6e7d759" providerId="ADAL" clId="{9C24FAF9-21CE-4C0A-B83A-89D21EB0ED8E}" dt="2024-07-08T21:23:40.287" v="3377" actId="478"/>
          <ac:picMkLst>
            <pc:docMk/>
            <pc:sldMk cId="688768740" sldId="272"/>
            <ac:picMk id="11" creationId="{92942371-466D-ABA9-94D0-6C9DF8CD9C67}"/>
          </ac:picMkLst>
        </pc:picChg>
        <pc:picChg chg="add del mod">
          <ac:chgData name="Tidjani, Falaq" userId="e4edafe0-527c-4354-b6fd-4b64d6e7d759" providerId="ADAL" clId="{9C24FAF9-21CE-4C0A-B83A-89D21EB0ED8E}" dt="2024-07-08T16:50:58.741" v="1633" actId="478"/>
          <ac:picMkLst>
            <pc:docMk/>
            <pc:sldMk cId="688768740" sldId="272"/>
            <ac:picMk id="24" creationId="{4404900C-EC11-9879-27E0-86A5D17AF9B9}"/>
          </ac:picMkLst>
        </pc:picChg>
        <pc:picChg chg="add del mod">
          <ac:chgData name="Tidjani, Falaq" userId="e4edafe0-527c-4354-b6fd-4b64d6e7d759" providerId="ADAL" clId="{9C24FAF9-21CE-4C0A-B83A-89D21EB0ED8E}" dt="2024-07-08T16:13:44.795" v="1294" actId="478"/>
          <ac:picMkLst>
            <pc:docMk/>
            <pc:sldMk cId="688768740" sldId="272"/>
            <ac:picMk id="28" creationId="{296D3631-3F2E-F063-80F6-C45D26BF1FE7}"/>
          </ac:picMkLst>
        </pc:picChg>
        <pc:picChg chg="add mod">
          <ac:chgData name="Tidjani, Falaq" userId="e4edafe0-527c-4354-b6fd-4b64d6e7d759" providerId="ADAL" clId="{9C24FAF9-21CE-4C0A-B83A-89D21EB0ED8E}" dt="2024-07-08T16:20:37.205" v="1331" actId="1035"/>
          <ac:picMkLst>
            <pc:docMk/>
            <pc:sldMk cId="688768740" sldId="272"/>
            <ac:picMk id="30" creationId="{FB09C1BE-EED9-0A0F-67E9-22FF9F8511F7}"/>
          </ac:picMkLst>
        </pc:picChg>
        <pc:picChg chg="add mod">
          <ac:chgData name="Tidjani, Falaq" userId="e4edafe0-527c-4354-b6fd-4b64d6e7d759" providerId="ADAL" clId="{9C24FAF9-21CE-4C0A-B83A-89D21EB0ED8E}" dt="2024-07-08T16:51:00.193" v="1634"/>
          <ac:picMkLst>
            <pc:docMk/>
            <pc:sldMk cId="688768740" sldId="272"/>
            <ac:picMk id="34" creationId="{31EEAD0C-76BA-BEA6-5DA1-05CDB743B83C}"/>
          </ac:picMkLst>
        </pc:picChg>
        <pc:picChg chg="add mod">
          <ac:chgData name="Tidjani, Falaq" userId="e4edafe0-527c-4354-b6fd-4b64d6e7d759" providerId="ADAL" clId="{9C24FAF9-21CE-4C0A-B83A-89D21EB0ED8E}" dt="2024-07-08T21:23:40.656" v="3378"/>
          <ac:picMkLst>
            <pc:docMk/>
            <pc:sldMk cId="688768740" sldId="272"/>
            <ac:picMk id="36" creationId="{5A4DBCF1-0DAB-FBB7-1BB1-BE13C7DC528A}"/>
          </ac:picMkLst>
        </pc:picChg>
        <pc:picChg chg="add mod">
          <ac:chgData name="Tidjani, Falaq" userId="e4edafe0-527c-4354-b6fd-4b64d6e7d759" providerId="ADAL" clId="{9C24FAF9-21CE-4C0A-B83A-89D21EB0ED8E}" dt="2024-07-08T21:23:40.656" v="3378"/>
          <ac:picMkLst>
            <pc:docMk/>
            <pc:sldMk cId="688768740" sldId="272"/>
            <ac:picMk id="37" creationId="{32A7CF75-D65E-C0BA-C2DB-E8E11F7D68B6}"/>
          </ac:picMkLst>
        </pc:picChg>
        <pc:picChg chg="add mod">
          <ac:chgData name="Tidjani, Falaq" userId="e4edafe0-527c-4354-b6fd-4b64d6e7d759" providerId="ADAL" clId="{9C24FAF9-21CE-4C0A-B83A-89D21EB0ED8E}" dt="2024-07-08T21:23:40.656" v="3378"/>
          <ac:picMkLst>
            <pc:docMk/>
            <pc:sldMk cId="688768740" sldId="272"/>
            <ac:picMk id="38" creationId="{8D7A0DD7-AEBB-6FEE-4BE7-F6A124195533}"/>
          </ac:picMkLst>
        </pc:picChg>
        <pc:picChg chg="add mod">
          <ac:chgData name="Tidjani, Falaq" userId="e4edafe0-527c-4354-b6fd-4b64d6e7d759" providerId="ADAL" clId="{9C24FAF9-21CE-4C0A-B83A-89D21EB0ED8E}" dt="2024-07-08T21:23:40.656" v="3378"/>
          <ac:picMkLst>
            <pc:docMk/>
            <pc:sldMk cId="688768740" sldId="272"/>
            <ac:picMk id="39" creationId="{7511BCFD-757B-3CA5-5922-70CAD510A3FE}"/>
          </ac:picMkLst>
        </pc:picChg>
        <pc:picChg chg="add mod">
          <ac:chgData name="Tidjani, Falaq" userId="e4edafe0-527c-4354-b6fd-4b64d6e7d759" providerId="ADAL" clId="{9C24FAF9-21CE-4C0A-B83A-89D21EB0ED8E}" dt="2024-07-08T21:23:40.656" v="3378"/>
          <ac:picMkLst>
            <pc:docMk/>
            <pc:sldMk cId="688768740" sldId="272"/>
            <ac:picMk id="40" creationId="{99E9FE65-146A-AF6D-71B9-7CED49B33CD7}"/>
          </ac:picMkLst>
        </pc:picChg>
        <pc:picChg chg="add mod">
          <ac:chgData name="Tidjani, Falaq" userId="e4edafe0-527c-4354-b6fd-4b64d6e7d759" providerId="ADAL" clId="{9C24FAF9-21CE-4C0A-B83A-89D21EB0ED8E}" dt="2024-07-08T21:23:40.656" v="3378"/>
          <ac:picMkLst>
            <pc:docMk/>
            <pc:sldMk cId="688768740" sldId="272"/>
            <ac:picMk id="41" creationId="{CE05B4CE-EED8-C5D3-2394-FEC1D73A61B4}"/>
          </ac:picMkLst>
        </pc:picChg>
      </pc:sldChg>
      <pc:sldChg chg="addSp delSp modSp mod">
        <pc:chgData name="Tidjani, Falaq" userId="e4edafe0-527c-4354-b6fd-4b64d6e7d759" providerId="ADAL" clId="{9C24FAF9-21CE-4C0A-B83A-89D21EB0ED8E}" dt="2024-07-08T20:05:22.382" v="2605" actId="14100"/>
        <pc:sldMkLst>
          <pc:docMk/>
          <pc:sldMk cId="583352682" sldId="274"/>
        </pc:sldMkLst>
        <pc:spChg chg="mod">
          <ac:chgData name="Tidjani, Falaq" userId="e4edafe0-527c-4354-b6fd-4b64d6e7d759" providerId="ADAL" clId="{9C24FAF9-21CE-4C0A-B83A-89D21EB0ED8E}" dt="2024-07-08T16:36:13.472" v="1503" actId="1076"/>
          <ac:spMkLst>
            <pc:docMk/>
            <pc:sldMk cId="583352682" sldId="274"/>
            <ac:spMk id="2" creationId="{2B67DA63-BBEC-1215-1079-3E49B9AB2B1A}"/>
          </ac:spMkLst>
        </pc:spChg>
        <pc:spChg chg="mod">
          <ac:chgData name="Tidjani, Falaq" userId="e4edafe0-527c-4354-b6fd-4b64d6e7d759" providerId="ADAL" clId="{9C24FAF9-21CE-4C0A-B83A-89D21EB0ED8E}" dt="2024-07-08T20:04:44.402" v="2598" actId="1076"/>
          <ac:spMkLst>
            <pc:docMk/>
            <pc:sldMk cId="583352682" sldId="274"/>
            <ac:spMk id="3" creationId="{AC94136F-B985-7E62-C226-427F9210ACFD}"/>
          </ac:spMkLst>
        </pc:spChg>
        <pc:spChg chg="mod">
          <ac:chgData name="Tidjani, Falaq" userId="e4edafe0-527c-4354-b6fd-4b64d6e7d759" providerId="ADAL" clId="{9C24FAF9-21CE-4C0A-B83A-89D21EB0ED8E}" dt="2024-07-08T16:36:13.472" v="1503" actId="1076"/>
          <ac:spMkLst>
            <pc:docMk/>
            <pc:sldMk cId="583352682" sldId="274"/>
            <ac:spMk id="4" creationId="{31A19931-8BB4-4666-944C-40F8292305C1}"/>
          </ac:spMkLst>
        </pc:spChg>
        <pc:spChg chg="add mod">
          <ac:chgData name="Tidjani, Falaq" userId="e4edafe0-527c-4354-b6fd-4b64d6e7d759" providerId="ADAL" clId="{9C24FAF9-21CE-4C0A-B83A-89D21EB0ED8E}" dt="2024-07-08T20:05:01.666" v="2600"/>
          <ac:spMkLst>
            <pc:docMk/>
            <pc:sldMk cId="583352682" sldId="274"/>
            <ac:spMk id="9" creationId="{07850957-A787-D9B4-5EAB-881B80CE0BC1}"/>
          </ac:spMkLst>
        </pc:spChg>
        <pc:grpChg chg="del mod">
          <ac:chgData name="Tidjani, Falaq" userId="e4edafe0-527c-4354-b6fd-4b64d6e7d759" providerId="ADAL" clId="{9C24FAF9-21CE-4C0A-B83A-89D21EB0ED8E}" dt="2024-07-08T20:04:47.887" v="2599" actId="478"/>
          <ac:grpSpMkLst>
            <pc:docMk/>
            <pc:sldMk cId="583352682" sldId="274"/>
            <ac:grpSpMk id="6" creationId="{1674E8E4-076A-C512-2CCF-86E2535C9C2C}"/>
          </ac:grpSpMkLst>
        </pc:grpChg>
        <pc:picChg chg="add mod">
          <ac:chgData name="Tidjani, Falaq" userId="e4edafe0-527c-4354-b6fd-4b64d6e7d759" providerId="ADAL" clId="{9C24FAF9-21CE-4C0A-B83A-89D21EB0ED8E}" dt="2024-07-08T20:05:22.382" v="2605" actId="14100"/>
          <ac:picMkLst>
            <pc:docMk/>
            <pc:sldMk cId="583352682" sldId="274"/>
            <ac:picMk id="10" creationId="{E31FD294-2BAA-8A3C-AF5A-4D42ECCF4085}"/>
          </ac:picMkLst>
        </pc:picChg>
      </pc:sldChg>
      <pc:sldChg chg="addSp delSp modSp mod setBg">
        <pc:chgData name="Tidjani, Falaq" userId="e4edafe0-527c-4354-b6fd-4b64d6e7d759" providerId="ADAL" clId="{9C24FAF9-21CE-4C0A-B83A-89D21EB0ED8E}" dt="2024-07-08T21:25:46.691" v="3382" actId="207"/>
        <pc:sldMkLst>
          <pc:docMk/>
          <pc:sldMk cId="1733942066" sldId="275"/>
        </pc:sldMkLst>
        <pc:spChg chg="mod">
          <ac:chgData name="Tidjani, Falaq" userId="e4edafe0-527c-4354-b6fd-4b64d6e7d759" providerId="ADAL" clId="{9C24FAF9-21CE-4C0A-B83A-89D21EB0ED8E}" dt="2024-07-08T16:40:29.939" v="1567" actId="14100"/>
          <ac:spMkLst>
            <pc:docMk/>
            <pc:sldMk cId="1733942066" sldId="275"/>
            <ac:spMk id="2" creationId="{47A26CF6-E0F8-A95C-50B5-D165C25D7FA7}"/>
          </ac:spMkLst>
        </pc:spChg>
        <pc:spChg chg="del">
          <ac:chgData name="Tidjani, Falaq" userId="e4edafe0-527c-4354-b6fd-4b64d6e7d759" providerId="ADAL" clId="{9C24FAF9-21CE-4C0A-B83A-89D21EB0ED8E}" dt="2024-07-08T16:35:53.936" v="1496" actId="478"/>
          <ac:spMkLst>
            <pc:docMk/>
            <pc:sldMk cId="1733942066" sldId="275"/>
            <ac:spMk id="3" creationId="{B1B39FCA-1707-C870-EE4F-DE1C64CC8BCE}"/>
          </ac:spMkLst>
        </pc:spChg>
        <pc:spChg chg="add mod">
          <ac:chgData name="Tidjani, Falaq" userId="e4edafe0-527c-4354-b6fd-4b64d6e7d759" providerId="ADAL" clId="{9C24FAF9-21CE-4C0A-B83A-89D21EB0ED8E}" dt="2024-07-08T16:40:08.935" v="1559"/>
          <ac:spMkLst>
            <pc:docMk/>
            <pc:sldMk cId="1733942066" sldId="275"/>
            <ac:spMk id="6" creationId="{E61201E0-6E51-2012-FECE-BF92D305A0B6}"/>
          </ac:spMkLst>
        </pc:spChg>
        <pc:spChg chg="add mod">
          <ac:chgData name="Tidjani, Falaq" userId="e4edafe0-527c-4354-b6fd-4b64d6e7d759" providerId="ADAL" clId="{9C24FAF9-21CE-4C0A-B83A-89D21EB0ED8E}" dt="2024-07-08T16:50:10.053" v="1627" actId="1076"/>
          <ac:spMkLst>
            <pc:docMk/>
            <pc:sldMk cId="1733942066" sldId="275"/>
            <ac:spMk id="7" creationId="{E103AFAE-BEE8-1187-DB38-454394518150}"/>
          </ac:spMkLst>
        </pc:spChg>
        <pc:spChg chg="add del mod">
          <ac:chgData name="Tidjani, Falaq" userId="e4edafe0-527c-4354-b6fd-4b64d6e7d759" providerId="ADAL" clId="{9C24FAF9-21CE-4C0A-B83A-89D21EB0ED8E}" dt="2024-07-08T20:43:09.081" v="3192" actId="478"/>
          <ac:spMkLst>
            <pc:docMk/>
            <pc:sldMk cId="1733942066" sldId="275"/>
            <ac:spMk id="8" creationId="{202613E3-F9F7-F1A4-64EA-932F1C7F38EB}"/>
          </ac:spMkLst>
        </pc:spChg>
        <pc:spChg chg="add mod">
          <ac:chgData name="Tidjani, Falaq" userId="e4edafe0-527c-4354-b6fd-4b64d6e7d759" providerId="ADAL" clId="{9C24FAF9-21CE-4C0A-B83A-89D21EB0ED8E}" dt="2024-07-08T17:05:47.674" v="1706" actId="1036"/>
          <ac:spMkLst>
            <pc:docMk/>
            <pc:sldMk cId="1733942066" sldId="275"/>
            <ac:spMk id="10" creationId="{6337E035-381E-6C1E-7E1B-511779019D14}"/>
          </ac:spMkLst>
        </pc:spChg>
        <pc:spChg chg="add mod">
          <ac:chgData name="Tidjani, Falaq" userId="e4edafe0-527c-4354-b6fd-4b64d6e7d759" providerId="ADAL" clId="{9C24FAF9-21CE-4C0A-B83A-89D21EB0ED8E}" dt="2024-07-08T16:42:53.347" v="1578" actId="1076"/>
          <ac:spMkLst>
            <pc:docMk/>
            <pc:sldMk cId="1733942066" sldId="275"/>
            <ac:spMk id="21" creationId="{F036F5CE-E6EA-9C8A-6186-972CBD13E366}"/>
          </ac:spMkLst>
        </pc:spChg>
        <pc:spChg chg="add mod">
          <ac:chgData name="Tidjani, Falaq" userId="e4edafe0-527c-4354-b6fd-4b64d6e7d759" providerId="ADAL" clId="{9C24FAF9-21CE-4C0A-B83A-89D21EB0ED8E}" dt="2024-07-08T16:43:25.806" v="1582"/>
          <ac:spMkLst>
            <pc:docMk/>
            <pc:sldMk cId="1733942066" sldId="275"/>
            <ac:spMk id="28" creationId="{B6AD902E-46CC-AD42-7953-BA98B4289913}"/>
          </ac:spMkLst>
        </pc:spChg>
        <pc:spChg chg="add mod">
          <ac:chgData name="Tidjani, Falaq" userId="e4edafe0-527c-4354-b6fd-4b64d6e7d759" providerId="ADAL" clId="{9C24FAF9-21CE-4C0A-B83A-89D21EB0ED8E}" dt="2024-07-08T16:43:25.806" v="1582"/>
          <ac:spMkLst>
            <pc:docMk/>
            <pc:sldMk cId="1733942066" sldId="275"/>
            <ac:spMk id="29" creationId="{599F8101-9DAE-BC8D-4FFB-23B3B7D23080}"/>
          </ac:spMkLst>
        </pc:spChg>
        <pc:spChg chg="add mod">
          <ac:chgData name="Tidjani, Falaq" userId="e4edafe0-527c-4354-b6fd-4b64d6e7d759" providerId="ADAL" clId="{9C24FAF9-21CE-4C0A-B83A-89D21EB0ED8E}" dt="2024-07-08T20:50:12.475" v="3287" actId="1076"/>
          <ac:spMkLst>
            <pc:docMk/>
            <pc:sldMk cId="1733942066" sldId="275"/>
            <ac:spMk id="33" creationId="{6DCF0530-C227-CB24-0764-91E262D1168D}"/>
          </ac:spMkLst>
        </pc:spChg>
        <pc:grpChg chg="del">
          <ac:chgData name="Tidjani, Falaq" userId="e4edafe0-527c-4354-b6fd-4b64d6e7d759" providerId="ADAL" clId="{9C24FAF9-21CE-4C0A-B83A-89D21EB0ED8E}" dt="2024-07-08T16:43:17.231" v="1580" actId="478"/>
          <ac:grpSpMkLst>
            <pc:docMk/>
            <pc:sldMk cId="1733942066" sldId="275"/>
            <ac:grpSpMk id="12" creationId="{A79E8A35-5E13-7F62-3D66-28E99126B997}"/>
          </ac:grpSpMkLst>
        </pc:grpChg>
        <pc:graphicFrameChg chg="add mod modGraphic">
          <ac:chgData name="Tidjani, Falaq" userId="e4edafe0-527c-4354-b6fd-4b64d6e7d759" providerId="ADAL" clId="{9C24FAF9-21CE-4C0A-B83A-89D21EB0ED8E}" dt="2024-07-08T17:15:41.452" v="1789" actId="120"/>
          <ac:graphicFrameMkLst>
            <pc:docMk/>
            <pc:sldMk cId="1733942066" sldId="275"/>
            <ac:graphicFrameMk id="4" creationId="{0759D466-E9FC-559E-84ED-B626C37E6A47}"/>
          </ac:graphicFrameMkLst>
        </pc:graphicFrameChg>
        <pc:graphicFrameChg chg="add mod modGraphic">
          <ac:chgData name="Tidjani, Falaq" userId="e4edafe0-527c-4354-b6fd-4b64d6e7d759" providerId="ADAL" clId="{9C24FAF9-21CE-4C0A-B83A-89D21EB0ED8E}" dt="2024-07-08T16:59:04.111" v="1678"/>
          <ac:graphicFrameMkLst>
            <pc:docMk/>
            <pc:sldMk cId="1733942066" sldId="275"/>
            <ac:graphicFrameMk id="11" creationId="{7F4BC6CE-D0B6-13E9-EDCC-1FFD6FE7B986}"/>
          </ac:graphicFrameMkLst>
        </pc:graphicFrameChg>
        <pc:graphicFrameChg chg="add del mod">
          <ac:chgData name="Tidjani, Falaq" userId="e4edafe0-527c-4354-b6fd-4b64d6e7d759" providerId="ADAL" clId="{9C24FAF9-21CE-4C0A-B83A-89D21EB0ED8E}" dt="2024-07-08T16:40:15.168" v="1561" actId="478"/>
          <ac:graphicFrameMkLst>
            <pc:docMk/>
            <pc:sldMk cId="1733942066" sldId="275"/>
            <ac:graphicFrameMk id="19" creationId="{2335DB66-9877-865E-C503-3FDAFB72D3D0}"/>
          </ac:graphicFrameMkLst>
        </pc:graphicFrameChg>
        <pc:graphicFrameChg chg="add del mod">
          <ac:chgData name="Tidjani, Falaq" userId="e4edafe0-527c-4354-b6fd-4b64d6e7d759" providerId="ADAL" clId="{9C24FAF9-21CE-4C0A-B83A-89D21EB0ED8E}" dt="2024-07-08T16:48:51.512" v="1616" actId="478"/>
          <ac:graphicFrameMkLst>
            <pc:docMk/>
            <pc:sldMk cId="1733942066" sldId="275"/>
            <ac:graphicFrameMk id="30" creationId="{1C10124B-DFE3-98A5-3A31-CA1AD1347FD7}"/>
          </ac:graphicFrameMkLst>
        </pc:graphicFrameChg>
        <pc:graphicFrameChg chg="add mod">
          <ac:chgData name="Tidjani, Falaq" userId="e4edafe0-527c-4354-b6fd-4b64d6e7d759" providerId="ADAL" clId="{9C24FAF9-21CE-4C0A-B83A-89D21EB0ED8E}" dt="2024-07-08T16:49:37.179" v="1623" actId="207"/>
          <ac:graphicFrameMkLst>
            <pc:docMk/>
            <pc:sldMk cId="1733942066" sldId="275"/>
            <ac:graphicFrameMk id="32" creationId="{1C10124B-DFE3-98A5-3A31-CA1AD1347FD7}"/>
          </ac:graphicFrameMkLst>
        </pc:graphicFrameChg>
        <pc:picChg chg="add mod">
          <ac:chgData name="Tidjani, Falaq" userId="e4edafe0-527c-4354-b6fd-4b64d6e7d759" providerId="ADAL" clId="{9C24FAF9-21CE-4C0A-B83A-89D21EB0ED8E}" dt="2024-07-08T16:50:06.786" v="1626" actId="14100"/>
          <ac:picMkLst>
            <pc:docMk/>
            <pc:sldMk cId="1733942066" sldId="275"/>
            <ac:picMk id="9" creationId="{BCC79E5B-80E1-9CB2-3176-4CE8031104AE}"/>
          </ac:picMkLst>
        </pc:picChg>
        <pc:picChg chg="mod">
          <ac:chgData name="Tidjani, Falaq" userId="e4edafe0-527c-4354-b6fd-4b64d6e7d759" providerId="ADAL" clId="{9C24FAF9-21CE-4C0A-B83A-89D21EB0ED8E}" dt="2024-07-08T16:43:15.659" v="1579" actId="108"/>
          <ac:picMkLst>
            <pc:docMk/>
            <pc:sldMk cId="1733942066" sldId="275"/>
            <ac:picMk id="13" creationId="{98B6AA3B-ED67-E9E8-984F-A70AAD311116}"/>
          </ac:picMkLst>
        </pc:picChg>
        <pc:picChg chg="mod">
          <ac:chgData name="Tidjani, Falaq" userId="e4edafe0-527c-4354-b6fd-4b64d6e7d759" providerId="ADAL" clId="{9C24FAF9-21CE-4C0A-B83A-89D21EB0ED8E}" dt="2024-07-08T16:43:15.659" v="1579" actId="108"/>
          <ac:picMkLst>
            <pc:docMk/>
            <pc:sldMk cId="1733942066" sldId="275"/>
            <ac:picMk id="14" creationId="{B82AC8BC-7A2A-4E93-F204-20301892C945}"/>
          </ac:picMkLst>
        </pc:picChg>
        <pc:picChg chg="mod">
          <ac:chgData name="Tidjani, Falaq" userId="e4edafe0-527c-4354-b6fd-4b64d6e7d759" providerId="ADAL" clId="{9C24FAF9-21CE-4C0A-B83A-89D21EB0ED8E}" dt="2024-07-08T16:43:15.659" v="1579" actId="108"/>
          <ac:picMkLst>
            <pc:docMk/>
            <pc:sldMk cId="1733942066" sldId="275"/>
            <ac:picMk id="15" creationId="{482572A0-1DB5-4E98-F2D2-804E19AE658C}"/>
          </ac:picMkLst>
        </pc:picChg>
        <pc:picChg chg="mod">
          <ac:chgData name="Tidjani, Falaq" userId="e4edafe0-527c-4354-b6fd-4b64d6e7d759" providerId="ADAL" clId="{9C24FAF9-21CE-4C0A-B83A-89D21EB0ED8E}" dt="2024-07-08T16:43:15.659" v="1579" actId="108"/>
          <ac:picMkLst>
            <pc:docMk/>
            <pc:sldMk cId="1733942066" sldId="275"/>
            <ac:picMk id="16" creationId="{0F2AC302-1D51-E01D-D1A6-0BD3BD250368}"/>
          </ac:picMkLst>
        </pc:picChg>
        <pc:picChg chg="mod">
          <ac:chgData name="Tidjani, Falaq" userId="e4edafe0-527c-4354-b6fd-4b64d6e7d759" providerId="ADAL" clId="{9C24FAF9-21CE-4C0A-B83A-89D21EB0ED8E}" dt="2024-07-08T16:43:15.659" v="1579" actId="108"/>
          <ac:picMkLst>
            <pc:docMk/>
            <pc:sldMk cId="1733942066" sldId="275"/>
            <ac:picMk id="17" creationId="{FD8EEB89-4971-809A-E682-2D95562CBC66}"/>
          </ac:picMkLst>
        </pc:picChg>
        <pc:picChg chg="mod">
          <ac:chgData name="Tidjani, Falaq" userId="e4edafe0-527c-4354-b6fd-4b64d6e7d759" providerId="ADAL" clId="{9C24FAF9-21CE-4C0A-B83A-89D21EB0ED8E}" dt="2024-07-08T16:43:15.659" v="1579" actId="108"/>
          <ac:picMkLst>
            <pc:docMk/>
            <pc:sldMk cId="1733942066" sldId="275"/>
            <ac:picMk id="18" creationId="{7BFD986C-882A-5B2C-818F-F4547DFA24ED}"/>
          </ac:picMkLst>
        </pc:picChg>
        <pc:picChg chg="add del mod">
          <ac:chgData name="Tidjani, Falaq" userId="e4edafe0-527c-4354-b6fd-4b64d6e7d759" providerId="ADAL" clId="{9C24FAF9-21CE-4C0A-B83A-89D21EB0ED8E}" dt="2024-07-08T16:40:16.875" v="1562" actId="478"/>
          <ac:picMkLst>
            <pc:docMk/>
            <pc:sldMk cId="1733942066" sldId="275"/>
            <ac:picMk id="20" creationId="{9326F6B1-C4A0-D2A3-3F18-8B9E24E8F0E8}"/>
          </ac:picMkLst>
        </pc:picChg>
        <pc:picChg chg="add del mod">
          <ac:chgData name="Tidjani, Falaq" userId="e4edafe0-527c-4354-b6fd-4b64d6e7d759" providerId="ADAL" clId="{9C24FAF9-21CE-4C0A-B83A-89D21EB0ED8E}" dt="2024-07-08T21:24:32.106" v="3379" actId="478"/>
          <ac:picMkLst>
            <pc:docMk/>
            <pc:sldMk cId="1733942066" sldId="275"/>
            <ac:picMk id="22" creationId="{FFF2E7D0-FDB8-2F4B-2DF8-6E3EC2561586}"/>
          </ac:picMkLst>
        </pc:picChg>
        <pc:picChg chg="add del mod">
          <ac:chgData name="Tidjani, Falaq" userId="e4edafe0-527c-4354-b6fd-4b64d6e7d759" providerId="ADAL" clId="{9C24FAF9-21CE-4C0A-B83A-89D21EB0ED8E}" dt="2024-07-08T21:24:32.106" v="3379" actId="478"/>
          <ac:picMkLst>
            <pc:docMk/>
            <pc:sldMk cId="1733942066" sldId="275"/>
            <ac:picMk id="23" creationId="{CD465CDF-EEB9-B058-3365-873A849F3D51}"/>
          </ac:picMkLst>
        </pc:picChg>
        <pc:picChg chg="add del mod">
          <ac:chgData name="Tidjani, Falaq" userId="e4edafe0-527c-4354-b6fd-4b64d6e7d759" providerId="ADAL" clId="{9C24FAF9-21CE-4C0A-B83A-89D21EB0ED8E}" dt="2024-07-08T21:24:32.106" v="3379" actId="478"/>
          <ac:picMkLst>
            <pc:docMk/>
            <pc:sldMk cId="1733942066" sldId="275"/>
            <ac:picMk id="24" creationId="{34E53FB0-CB20-E386-CB65-A3A8101F8940}"/>
          </ac:picMkLst>
        </pc:picChg>
        <pc:picChg chg="add del mod">
          <ac:chgData name="Tidjani, Falaq" userId="e4edafe0-527c-4354-b6fd-4b64d6e7d759" providerId="ADAL" clId="{9C24FAF9-21CE-4C0A-B83A-89D21EB0ED8E}" dt="2024-07-08T21:24:32.106" v="3379" actId="478"/>
          <ac:picMkLst>
            <pc:docMk/>
            <pc:sldMk cId="1733942066" sldId="275"/>
            <ac:picMk id="25" creationId="{99B7D546-A3FA-1B2F-E169-B0C98020D308}"/>
          </ac:picMkLst>
        </pc:picChg>
        <pc:picChg chg="add del mod">
          <ac:chgData name="Tidjani, Falaq" userId="e4edafe0-527c-4354-b6fd-4b64d6e7d759" providerId="ADAL" clId="{9C24FAF9-21CE-4C0A-B83A-89D21EB0ED8E}" dt="2024-07-08T21:24:32.106" v="3379" actId="478"/>
          <ac:picMkLst>
            <pc:docMk/>
            <pc:sldMk cId="1733942066" sldId="275"/>
            <ac:picMk id="26" creationId="{2FDD841E-41CF-55AD-CAD2-78AC8DC3DA32}"/>
          </ac:picMkLst>
        </pc:picChg>
        <pc:picChg chg="add del mod">
          <ac:chgData name="Tidjani, Falaq" userId="e4edafe0-527c-4354-b6fd-4b64d6e7d759" providerId="ADAL" clId="{9C24FAF9-21CE-4C0A-B83A-89D21EB0ED8E}" dt="2024-07-08T21:24:32.106" v="3379" actId="478"/>
          <ac:picMkLst>
            <pc:docMk/>
            <pc:sldMk cId="1733942066" sldId="275"/>
            <ac:picMk id="27" creationId="{012FDCFA-B215-8D53-542C-E1300EC29DAF}"/>
          </ac:picMkLst>
        </pc:picChg>
        <pc:picChg chg="add mod">
          <ac:chgData name="Tidjani, Falaq" userId="e4edafe0-527c-4354-b6fd-4b64d6e7d759" providerId="ADAL" clId="{9C24FAF9-21CE-4C0A-B83A-89D21EB0ED8E}" dt="2024-07-08T16:48:19.920" v="1615" actId="1076"/>
          <ac:picMkLst>
            <pc:docMk/>
            <pc:sldMk cId="1733942066" sldId="275"/>
            <ac:picMk id="31" creationId="{E38A9A63-0CC3-203D-B393-2049F0A8AAA2}"/>
          </ac:picMkLst>
        </pc:picChg>
        <pc:picChg chg="add mod">
          <ac:chgData name="Tidjani, Falaq" userId="e4edafe0-527c-4354-b6fd-4b64d6e7d759" providerId="ADAL" clId="{9C24FAF9-21CE-4C0A-B83A-89D21EB0ED8E}" dt="2024-07-08T21:24:32.748" v="3380"/>
          <ac:picMkLst>
            <pc:docMk/>
            <pc:sldMk cId="1733942066" sldId="275"/>
            <ac:picMk id="34" creationId="{C51206DE-3FCD-C75D-2DE5-E3B60B8B3D29}"/>
          </ac:picMkLst>
        </pc:picChg>
        <pc:picChg chg="add mod">
          <ac:chgData name="Tidjani, Falaq" userId="e4edafe0-527c-4354-b6fd-4b64d6e7d759" providerId="ADAL" clId="{9C24FAF9-21CE-4C0A-B83A-89D21EB0ED8E}" dt="2024-07-08T21:24:32.748" v="3380"/>
          <ac:picMkLst>
            <pc:docMk/>
            <pc:sldMk cId="1733942066" sldId="275"/>
            <ac:picMk id="35" creationId="{BA54387F-2A63-A5F8-3EA6-E8C67367F7DE}"/>
          </ac:picMkLst>
        </pc:picChg>
        <pc:picChg chg="add mod">
          <ac:chgData name="Tidjani, Falaq" userId="e4edafe0-527c-4354-b6fd-4b64d6e7d759" providerId="ADAL" clId="{9C24FAF9-21CE-4C0A-B83A-89D21EB0ED8E}" dt="2024-07-08T21:24:32.748" v="3380"/>
          <ac:picMkLst>
            <pc:docMk/>
            <pc:sldMk cId="1733942066" sldId="275"/>
            <ac:picMk id="36" creationId="{72EF8A97-9975-06C1-79CF-8E8FAC7E95B6}"/>
          </ac:picMkLst>
        </pc:picChg>
        <pc:picChg chg="add mod">
          <ac:chgData name="Tidjani, Falaq" userId="e4edafe0-527c-4354-b6fd-4b64d6e7d759" providerId="ADAL" clId="{9C24FAF9-21CE-4C0A-B83A-89D21EB0ED8E}" dt="2024-07-08T21:25:46.691" v="3382" actId="207"/>
          <ac:picMkLst>
            <pc:docMk/>
            <pc:sldMk cId="1733942066" sldId="275"/>
            <ac:picMk id="37" creationId="{12C86CBD-DE2F-718E-35F5-359B3BDEF0CE}"/>
          </ac:picMkLst>
        </pc:picChg>
        <pc:picChg chg="add mod">
          <ac:chgData name="Tidjani, Falaq" userId="e4edafe0-527c-4354-b6fd-4b64d6e7d759" providerId="ADAL" clId="{9C24FAF9-21CE-4C0A-B83A-89D21EB0ED8E}" dt="2024-07-08T21:24:32.748" v="3380"/>
          <ac:picMkLst>
            <pc:docMk/>
            <pc:sldMk cId="1733942066" sldId="275"/>
            <ac:picMk id="38" creationId="{802872B8-348B-8185-5CE9-6D4A0BD0F610}"/>
          </ac:picMkLst>
        </pc:picChg>
        <pc:picChg chg="add mod">
          <ac:chgData name="Tidjani, Falaq" userId="e4edafe0-527c-4354-b6fd-4b64d6e7d759" providerId="ADAL" clId="{9C24FAF9-21CE-4C0A-B83A-89D21EB0ED8E}" dt="2024-07-08T21:24:54.253" v="3381" actId="207"/>
          <ac:picMkLst>
            <pc:docMk/>
            <pc:sldMk cId="1733942066" sldId="275"/>
            <ac:picMk id="39" creationId="{C16E6CE9-48B2-7836-D42F-C6E053243470}"/>
          </ac:picMkLst>
        </pc:picChg>
      </pc:sldChg>
      <pc:sldChg chg="addSp delSp modSp mod setBg">
        <pc:chgData name="Tidjani, Falaq" userId="e4edafe0-527c-4354-b6fd-4b64d6e7d759" providerId="ADAL" clId="{9C24FAF9-21CE-4C0A-B83A-89D21EB0ED8E}" dt="2024-07-08T21:26:02.535" v="3384"/>
        <pc:sldMkLst>
          <pc:docMk/>
          <pc:sldMk cId="2092046745" sldId="276"/>
        </pc:sldMkLst>
        <pc:spChg chg="del">
          <ac:chgData name="Tidjani, Falaq" userId="e4edafe0-527c-4354-b6fd-4b64d6e7d759" providerId="ADAL" clId="{9C24FAF9-21CE-4C0A-B83A-89D21EB0ED8E}" dt="2024-07-08T16:36:04.399" v="1501" actId="478"/>
          <ac:spMkLst>
            <pc:docMk/>
            <pc:sldMk cId="2092046745" sldId="276"/>
            <ac:spMk id="3" creationId="{B1B39FCA-1707-C870-EE4F-DE1C64CC8BCE}"/>
          </ac:spMkLst>
        </pc:spChg>
        <pc:spChg chg="mod">
          <ac:chgData name="Tidjani, Falaq" userId="e4edafe0-527c-4354-b6fd-4b64d6e7d759" providerId="ADAL" clId="{9C24FAF9-21CE-4C0A-B83A-89D21EB0ED8E}" dt="2024-07-08T19:10:22.419" v="2329" actId="20577"/>
          <ac:spMkLst>
            <pc:docMk/>
            <pc:sldMk cId="2092046745" sldId="276"/>
            <ac:spMk id="5" creationId="{532A8E08-FDF3-981B-FAFB-CC2518DFAA5F}"/>
          </ac:spMkLst>
        </pc:spChg>
        <pc:spChg chg="add mod">
          <ac:chgData name="Tidjani, Falaq" userId="e4edafe0-527c-4354-b6fd-4b64d6e7d759" providerId="ADAL" clId="{9C24FAF9-21CE-4C0A-B83A-89D21EB0ED8E}" dt="2024-07-08T16:40:10.931" v="1560"/>
          <ac:spMkLst>
            <pc:docMk/>
            <pc:sldMk cId="2092046745" sldId="276"/>
            <ac:spMk id="6" creationId="{05FB95B6-B49D-8027-877A-FED264BBAE29}"/>
          </ac:spMkLst>
        </pc:spChg>
        <pc:spChg chg="add del mod">
          <ac:chgData name="Tidjani, Falaq" userId="e4edafe0-527c-4354-b6fd-4b64d6e7d759" providerId="ADAL" clId="{9C24FAF9-21CE-4C0A-B83A-89D21EB0ED8E}" dt="2024-07-08T16:50:28.600" v="1630" actId="478"/>
          <ac:spMkLst>
            <pc:docMk/>
            <pc:sldMk cId="2092046745" sldId="276"/>
            <ac:spMk id="7" creationId="{6A4CEB9F-7705-4260-1D84-9D990DA9AC29}"/>
          </ac:spMkLst>
        </pc:spChg>
        <pc:spChg chg="add del mod">
          <ac:chgData name="Tidjani, Falaq" userId="e4edafe0-527c-4354-b6fd-4b64d6e7d759" providerId="ADAL" clId="{9C24FAF9-21CE-4C0A-B83A-89D21EB0ED8E}" dt="2024-07-08T20:42:59.289" v="3190" actId="478"/>
          <ac:spMkLst>
            <pc:docMk/>
            <pc:sldMk cId="2092046745" sldId="276"/>
            <ac:spMk id="8" creationId="{85BE9CDF-F17F-ED6C-6E76-E2785071DA87}"/>
          </ac:spMkLst>
        </pc:spChg>
        <pc:spChg chg="add mod">
          <ac:chgData name="Tidjani, Falaq" userId="e4edafe0-527c-4354-b6fd-4b64d6e7d759" providerId="ADAL" clId="{9C24FAF9-21CE-4C0A-B83A-89D21EB0ED8E}" dt="2024-07-08T17:05:40.652" v="1700" actId="113"/>
          <ac:spMkLst>
            <pc:docMk/>
            <pc:sldMk cId="2092046745" sldId="276"/>
            <ac:spMk id="10" creationId="{48E59E1C-DCD9-6D4F-6D4D-241042DB9748}"/>
          </ac:spMkLst>
        </pc:spChg>
        <pc:spChg chg="add mod">
          <ac:chgData name="Tidjani, Falaq" userId="e4edafe0-527c-4354-b6fd-4b64d6e7d759" providerId="ADAL" clId="{9C24FAF9-21CE-4C0A-B83A-89D21EB0ED8E}" dt="2024-07-08T16:42:49.461" v="1577" actId="1076"/>
          <ac:spMkLst>
            <pc:docMk/>
            <pc:sldMk cId="2092046745" sldId="276"/>
            <ac:spMk id="21" creationId="{CF59DF75-148B-A1BC-526C-A8BA0599DF37}"/>
          </ac:spMkLst>
        </pc:spChg>
        <pc:spChg chg="add mod">
          <ac:chgData name="Tidjani, Falaq" userId="e4edafe0-527c-4354-b6fd-4b64d6e7d759" providerId="ADAL" clId="{9C24FAF9-21CE-4C0A-B83A-89D21EB0ED8E}" dt="2024-07-08T16:43:27.941" v="1583"/>
          <ac:spMkLst>
            <pc:docMk/>
            <pc:sldMk cId="2092046745" sldId="276"/>
            <ac:spMk id="28" creationId="{F86BF23C-93A5-57FC-2E97-9B2CEB869236}"/>
          </ac:spMkLst>
        </pc:spChg>
        <pc:spChg chg="add mod">
          <ac:chgData name="Tidjani, Falaq" userId="e4edafe0-527c-4354-b6fd-4b64d6e7d759" providerId="ADAL" clId="{9C24FAF9-21CE-4C0A-B83A-89D21EB0ED8E}" dt="2024-07-08T16:43:27.941" v="1583"/>
          <ac:spMkLst>
            <pc:docMk/>
            <pc:sldMk cId="2092046745" sldId="276"/>
            <ac:spMk id="29" creationId="{8A202ABF-CE5D-BACE-3651-01B03BCE7ADB}"/>
          </ac:spMkLst>
        </pc:spChg>
        <pc:spChg chg="add mod">
          <ac:chgData name="Tidjani, Falaq" userId="e4edafe0-527c-4354-b6fd-4b64d6e7d759" providerId="ADAL" clId="{9C24FAF9-21CE-4C0A-B83A-89D21EB0ED8E}" dt="2024-07-08T16:50:41.660" v="1631"/>
          <ac:spMkLst>
            <pc:docMk/>
            <pc:sldMk cId="2092046745" sldId="276"/>
            <ac:spMk id="30" creationId="{7658829B-DC55-F718-B322-CECD17C797B5}"/>
          </ac:spMkLst>
        </pc:spChg>
        <pc:spChg chg="add mod">
          <ac:chgData name="Tidjani, Falaq" userId="e4edafe0-527c-4354-b6fd-4b64d6e7d759" providerId="ADAL" clId="{9C24FAF9-21CE-4C0A-B83A-89D21EB0ED8E}" dt="2024-07-08T20:42:59.866" v="3191"/>
          <ac:spMkLst>
            <pc:docMk/>
            <pc:sldMk cId="2092046745" sldId="276"/>
            <ac:spMk id="34" creationId="{7CBE1AB9-52BA-71B9-22E4-B3E92B2D01CF}"/>
          </ac:spMkLst>
        </pc:spChg>
        <pc:grpChg chg="del">
          <ac:chgData name="Tidjani, Falaq" userId="e4edafe0-527c-4354-b6fd-4b64d6e7d759" providerId="ADAL" clId="{9C24FAF9-21CE-4C0A-B83A-89D21EB0ED8E}" dt="2024-07-08T16:43:19.348" v="1581" actId="478"/>
          <ac:grpSpMkLst>
            <pc:docMk/>
            <pc:sldMk cId="2092046745" sldId="276"/>
            <ac:grpSpMk id="12" creationId="{C5D281D7-6044-6CD5-1EC2-C44A6AB4DD8B}"/>
          </ac:grpSpMkLst>
        </pc:grpChg>
        <pc:graphicFrameChg chg="add mod modGraphic">
          <ac:chgData name="Tidjani, Falaq" userId="e4edafe0-527c-4354-b6fd-4b64d6e7d759" providerId="ADAL" clId="{9C24FAF9-21CE-4C0A-B83A-89D21EB0ED8E}" dt="2024-07-08T17:15:36.318" v="1788" actId="120"/>
          <ac:graphicFrameMkLst>
            <pc:docMk/>
            <pc:sldMk cId="2092046745" sldId="276"/>
            <ac:graphicFrameMk id="4" creationId="{DA1E9486-32A9-62AA-14F3-48B6FFB06455}"/>
          </ac:graphicFrameMkLst>
        </pc:graphicFrameChg>
        <pc:graphicFrameChg chg="add mod modGraphic">
          <ac:chgData name="Tidjani, Falaq" userId="e4edafe0-527c-4354-b6fd-4b64d6e7d759" providerId="ADAL" clId="{9C24FAF9-21CE-4C0A-B83A-89D21EB0ED8E}" dt="2024-07-08T17:03:47.295" v="1688" actId="20577"/>
          <ac:graphicFrameMkLst>
            <pc:docMk/>
            <pc:sldMk cId="2092046745" sldId="276"/>
            <ac:graphicFrameMk id="11" creationId="{FBD3E2A8-961C-AA90-6F93-57412CE19710}"/>
          </ac:graphicFrameMkLst>
        </pc:graphicFrameChg>
        <pc:graphicFrameChg chg="add del mod">
          <ac:chgData name="Tidjani, Falaq" userId="e4edafe0-527c-4354-b6fd-4b64d6e7d759" providerId="ADAL" clId="{9C24FAF9-21CE-4C0A-B83A-89D21EB0ED8E}" dt="2024-07-08T16:40:19.557" v="1563" actId="478"/>
          <ac:graphicFrameMkLst>
            <pc:docMk/>
            <pc:sldMk cId="2092046745" sldId="276"/>
            <ac:graphicFrameMk id="19" creationId="{BF7886C4-DDE2-E9AD-7091-90C331981F42}"/>
          </ac:graphicFrameMkLst>
        </pc:graphicFrameChg>
        <pc:graphicFrameChg chg="add mod">
          <ac:chgData name="Tidjani, Falaq" userId="e4edafe0-527c-4354-b6fd-4b64d6e7d759" providerId="ADAL" clId="{9C24FAF9-21CE-4C0A-B83A-89D21EB0ED8E}" dt="2024-07-08T16:53:46.178" v="1667" actId="14100"/>
          <ac:graphicFrameMkLst>
            <pc:docMk/>
            <pc:sldMk cId="2092046745" sldId="276"/>
            <ac:graphicFrameMk id="32" creationId="{A50A3213-CB4A-2282-03DD-61BA5D8B5702}"/>
          </ac:graphicFrameMkLst>
        </pc:graphicFrameChg>
        <pc:picChg chg="add del mod">
          <ac:chgData name="Tidjani, Falaq" userId="e4edafe0-527c-4354-b6fd-4b64d6e7d759" providerId="ADAL" clId="{9C24FAF9-21CE-4C0A-B83A-89D21EB0ED8E}" dt="2024-07-08T16:50:28.600" v="1630" actId="478"/>
          <ac:picMkLst>
            <pc:docMk/>
            <pc:sldMk cId="2092046745" sldId="276"/>
            <ac:picMk id="9" creationId="{571831AC-13DE-A9E5-C0CD-470C558DE2A4}"/>
          </ac:picMkLst>
        </pc:picChg>
        <pc:picChg chg="add del mod">
          <ac:chgData name="Tidjani, Falaq" userId="e4edafe0-527c-4354-b6fd-4b64d6e7d759" providerId="ADAL" clId="{9C24FAF9-21CE-4C0A-B83A-89D21EB0ED8E}" dt="2024-07-08T16:40:20.113" v="1564" actId="478"/>
          <ac:picMkLst>
            <pc:docMk/>
            <pc:sldMk cId="2092046745" sldId="276"/>
            <ac:picMk id="20" creationId="{837ACC9F-A3AE-4ED7-B025-14069DBF2F2B}"/>
          </ac:picMkLst>
        </pc:picChg>
        <pc:picChg chg="add del mod">
          <ac:chgData name="Tidjani, Falaq" userId="e4edafe0-527c-4354-b6fd-4b64d6e7d759" providerId="ADAL" clId="{9C24FAF9-21CE-4C0A-B83A-89D21EB0ED8E}" dt="2024-07-08T21:26:01.977" v="3383" actId="478"/>
          <ac:picMkLst>
            <pc:docMk/>
            <pc:sldMk cId="2092046745" sldId="276"/>
            <ac:picMk id="22" creationId="{40CCECE7-523F-82D8-90B2-E123D7B401F5}"/>
          </ac:picMkLst>
        </pc:picChg>
        <pc:picChg chg="add del mod">
          <ac:chgData name="Tidjani, Falaq" userId="e4edafe0-527c-4354-b6fd-4b64d6e7d759" providerId="ADAL" clId="{9C24FAF9-21CE-4C0A-B83A-89D21EB0ED8E}" dt="2024-07-08T21:26:01.977" v="3383" actId="478"/>
          <ac:picMkLst>
            <pc:docMk/>
            <pc:sldMk cId="2092046745" sldId="276"/>
            <ac:picMk id="23" creationId="{7348C898-984B-A26C-BCB2-36B65DEE5530}"/>
          </ac:picMkLst>
        </pc:picChg>
        <pc:picChg chg="add del mod">
          <ac:chgData name="Tidjani, Falaq" userId="e4edafe0-527c-4354-b6fd-4b64d6e7d759" providerId="ADAL" clId="{9C24FAF9-21CE-4C0A-B83A-89D21EB0ED8E}" dt="2024-07-08T21:26:01.977" v="3383" actId="478"/>
          <ac:picMkLst>
            <pc:docMk/>
            <pc:sldMk cId="2092046745" sldId="276"/>
            <ac:picMk id="24" creationId="{8EE64CB9-2AED-C5F4-9021-70AF5E00A057}"/>
          </ac:picMkLst>
        </pc:picChg>
        <pc:picChg chg="add del mod">
          <ac:chgData name="Tidjani, Falaq" userId="e4edafe0-527c-4354-b6fd-4b64d6e7d759" providerId="ADAL" clId="{9C24FAF9-21CE-4C0A-B83A-89D21EB0ED8E}" dt="2024-07-08T21:26:01.977" v="3383" actId="478"/>
          <ac:picMkLst>
            <pc:docMk/>
            <pc:sldMk cId="2092046745" sldId="276"/>
            <ac:picMk id="25" creationId="{99672261-2B48-667C-C141-68E74AD0B07E}"/>
          </ac:picMkLst>
        </pc:picChg>
        <pc:picChg chg="add del mod">
          <ac:chgData name="Tidjani, Falaq" userId="e4edafe0-527c-4354-b6fd-4b64d6e7d759" providerId="ADAL" clId="{9C24FAF9-21CE-4C0A-B83A-89D21EB0ED8E}" dt="2024-07-08T21:26:01.977" v="3383" actId="478"/>
          <ac:picMkLst>
            <pc:docMk/>
            <pc:sldMk cId="2092046745" sldId="276"/>
            <ac:picMk id="26" creationId="{C3D99E18-9A2E-CB5B-B146-D13F1B7C184D}"/>
          </ac:picMkLst>
        </pc:picChg>
        <pc:picChg chg="add del mod">
          <ac:chgData name="Tidjani, Falaq" userId="e4edafe0-527c-4354-b6fd-4b64d6e7d759" providerId="ADAL" clId="{9C24FAF9-21CE-4C0A-B83A-89D21EB0ED8E}" dt="2024-07-08T21:26:01.977" v="3383" actId="478"/>
          <ac:picMkLst>
            <pc:docMk/>
            <pc:sldMk cId="2092046745" sldId="276"/>
            <ac:picMk id="27" creationId="{CCF03FA0-75AC-BE3F-E9AC-83F69F0E3611}"/>
          </ac:picMkLst>
        </pc:picChg>
        <pc:picChg chg="add mod">
          <ac:chgData name="Tidjani, Falaq" userId="e4edafe0-527c-4354-b6fd-4b64d6e7d759" providerId="ADAL" clId="{9C24FAF9-21CE-4C0A-B83A-89D21EB0ED8E}" dt="2024-07-08T16:50:41.660" v="1631"/>
          <ac:picMkLst>
            <pc:docMk/>
            <pc:sldMk cId="2092046745" sldId="276"/>
            <ac:picMk id="31" creationId="{D14E6E3E-929F-1B48-DDEB-947B42BC3D54}"/>
          </ac:picMkLst>
        </pc:picChg>
        <pc:picChg chg="add mod">
          <ac:chgData name="Tidjani, Falaq" userId="e4edafe0-527c-4354-b6fd-4b64d6e7d759" providerId="ADAL" clId="{9C24FAF9-21CE-4C0A-B83A-89D21EB0ED8E}" dt="2024-07-08T17:05:15.248" v="1696" actId="1076"/>
          <ac:picMkLst>
            <pc:docMk/>
            <pc:sldMk cId="2092046745" sldId="276"/>
            <ac:picMk id="33" creationId="{490458F4-FD37-CF76-050B-6E9504FCC27F}"/>
          </ac:picMkLst>
        </pc:picChg>
        <pc:picChg chg="add mod">
          <ac:chgData name="Tidjani, Falaq" userId="e4edafe0-527c-4354-b6fd-4b64d6e7d759" providerId="ADAL" clId="{9C24FAF9-21CE-4C0A-B83A-89D21EB0ED8E}" dt="2024-07-08T21:26:02.535" v="3384"/>
          <ac:picMkLst>
            <pc:docMk/>
            <pc:sldMk cId="2092046745" sldId="276"/>
            <ac:picMk id="35" creationId="{4E207825-04B2-13C0-70FF-23C41F9AF344}"/>
          </ac:picMkLst>
        </pc:picChg>
        <pc:picChg chg="add mod">
          <ac:chgData name="Tidjani, Falaq" userId="e4edafe0-527c-4354-b6fd-4b64d6e7d759" providerId="ADAL" clId="{9C24FAF9-21CE-4C0A-B83A-89D21EB0ED8E}" dt="2024-07-08T21:26:02.535" v="3384"/>
          <ac:picMkLst>
            <pc:docMk/>
            <pc:sldMk cId="2092046745" sldId="276"/>
            <ac:picMk id="36" creationId="{ED75D3DA-9408-E0F4-298F-8A0F2D40F56C}"/>
          </ac:picMkLst>
        </pc:picChg>
        <pc:picChg chg="add mod">
          <ac:chgData name="Tidjani, Falaq" userId="e4edafe0-527c-4354-b6fd-4b64d6e7d759" providerId="ADAL" clId="{9C24FAF9-21CE-4C0A-B83A-89D21EB0ED8E}" dt="2024-07-08T21:26:02.535" v="3384"/>
          <ac:picMkLst>
            <pc:docMk/>
            <pc:sldMk cId="2092046745" sldId="276"/>
            <ac:picMk id="37" creationId="{6C9CC3FD-26CC-2237-D08F-64737D058C71}"/>
          </ac:picMkLst>
        </pc:picChg>
        <pc:picChg chg="add mod">
          <ac:chgData name="Tidjani, Falaq" userId="e4edafe0-527c-4354-b6fd-4b64d6e7d759" providerId="ADAL" clId="{9C24FAF9-21CE-4C0A-B83A-89D21EB0ED8E}" dt="2024-07-08T21:26:02.535" v="3384"/>
          <ac:picMkLst>
            <pc:docMk/>
            <pc:sldMk cId="2092046745" sldId="276"/>
            <ac:picMk id="38" creationId="{04A70AAC-A6AE-8508-D216-1242E6B18ECD}"/>
          </ac:picMkLst>
        </pc:picChg>
        <pc:picChg chg="add mod">
          <ac:chgData name="Tidjani, Falaq" userId="e4edafe0-527c-4354-b6fd-4b64d6e7d759" providerId="ADAL" clId="{9C24FAF9-21CE-4C0A-B83A-89D21EB0ED8E}" dt="2024-07-08T21:26:02.535" v="3384"/>
          <ac:picMkLst>
            <pc:docMk/>
            <pc:sldMk cId="2092046745" sldId="276"/>
            <ac:picMk id="39" creationId="{7605C80F-18D6-2653-ED36-5AD5A3EF81A9}"/>
          </ac:picMkLst>
        </pc:picChg>
        <pc:picChg chg="add mod">
          <ac:chgData name="Tidjani, Falaq" userId="e4edafe0-527c-4354-b6fd-4b64d6e7d759" providerId="ADAL" clId="{9C24FAF9-21CE-4C0A-B83A-89D21EB0ED8E}" dt="2024-07-08T21:26:02.535" v="3384"/>
          <ac:picMkLst>
            <pc:docMk/>
            <pc:sldMk cId="2092046745" sldId="276"/>
            <ac:picMk id="40" creationId="{B799198F-D4CC-1F6C-D60D-F28471077412}"/>
          </ac:picMkLst>
        </pc:picChg>
      </pc:sldChg>
      <pc:sldChg chg="addSp delSp modSp mod">
        <pc:chgData name="Tidjani, Falaq" userId="e4edafe0-527c-4354-b6fd-4b64d6e7d759" providerId="ADAL" clId="{9C24FAF9-21CE-4C0A-B83A-89D21EB0ED8E}" dt="2024-07-08T21:26:53.153" v="3389" actId="207"/>
        <pc:sldMkLst>
          <pc:docMk/>
          <pc:sldMk cId="446260222" sldId="277"/>
        </pc:sldMkLst>
        <pc:spChg chg="mod">
          <ac:chgData name="Tidjani, Falaq" userId="e4edafe0-527c-4354-b6fd-4b64d6e7d759" providerId="ADAL" clId="{9C24FAF9-21CE-4C0A-B83A-89D21EB0ED8E}" dt="2024-07-08T17:14:43.196" v="1770" actId="14100"/>
          <ac:spMkLst>
            <pc:docMk/>
            <pc:sldMk cId="446260222" sldId="277"/>
            <ac:spMk id="2" creationId="{47A26CF6-E0F8-A95C-50B5-D165C25D7FA7}"/>
          </ac:spMkLst>
        </pc:spChg>
        <pc:spChg chg="mod">
          <ac:chgData name="Tidjani, Falaq" userId="e4edafe0-527c-4354-b6fd-4b64d6e7d759" providerId="ADAL" clId="{9C24FAF9-21CE-4C0A-B83A-89D21EB0ED8E}" dt="2024-07-08T17:14:47.312" v="1781" actId="1035"/>
          <ac:spMkLst>
            <pc:docMk/>
            <pc:sldMk cId="446260222" sldId="277"/>
            <ac:spMk id="4" creationId="{789E798C-FBB7-3CAF-54EB-3BB1F0EDD76F}"/>
          </ac:spMkLst>
        </pc:spChg>
        <pc:spChg chg="del">
          <ac:chgData name="Tidjani, Falaq" userId="e4edafe0-527c-4354-b6fd-4b64d6e7d759" providerId="ADAL" clId="{9C24FAF9-21CE-4C0A-B83A-89D21EB0ED8E}" dt="2024-07-08T17:05:32.466" v="1698" actId="478"/>
          <ac:spMkLst>
            <pc:docMk/>
            <pc:sldMk cId="446260222" sldId="277"/>
            <ac:spMk id="6" creationId="{F8C7DB93-D1CA-92A1-4C74-4C2753B454B4}"/>
          </ac:spMkLst>
        </pc:spChg>
        <pc:spChg chg="del">
          <ac:chgData name="Tidjani, Falaq" userId="e4edafe0-527c-4354-b6fd-4b64d6e7d759" providerId="ADAL" clId="{9C24FAF9-21CE-4C0A-B83A-89D21EB0ED8E}" dt="2024-07-08T17:05:32.466" v="1698" actId="478"/>
          <ac:spMkLst>
            <pc:docMk/>
            <pc:sldMk cId="446260222" sldId="277"/>
            <ac:spMk id="8" creationId="{9E7A9E93-753E-6562-FF59-B6F5721240CF}"/>
          </ac:spMkLst>
        </pc:spChg>
        <pc:spChg chg="del">
          <ac:chgData name="Tidjani, Falaq" userId="e4edafe0-527c-4354-b6fd-4b64d6e7d759" providerId="ADAL" clId="{9C24FAF9-21CE-4C0A-B83A-89D21EB0ED8E}" dt="2024-07-08T17:05:32.466" v="1698" actId="478"/>
          <ac:spMkLst>
            <pc:docMk/>
            <pc:sldMk cId="446260222" sldId="277"/>
            <ac:spMk id="9" creationId="{B0388B2D-B5E7-A178-14B9-88E73DFFC666}"/>
          </ac:spMkLst>
        </pc:spChg>
        <pc:spChg chg="del">
          <ac:chgData name="Tidjani, Falaq" userId="e4edafe0-527c-4354-b6fd-4b64d6e7d759" providerId="ADAL" clId="{9C24FAF9-21CE-4C0A-B83A-89D21EB0ED8E}" dt="2024-07-08T17:05:32.466" v="1698" actId="478"/>
          <ac:spMkLst>
            <pc:docMk/>
            <pc:sldMk cId="446260222" sldId="277"/>
            <ac:spMk id="10" creationId="{078EE712-EC0D-0F01-F071-0DF38DD8A686}"/>
          </ac:spMkLst>
        </pc:spChg>
        <pc:spChg chg="add mod">
          <ac:chgData name="Tidjani, Falaq" userId="e4edafe0-527c-4354-b6fd-4b64d6e7d759" providerId="ADAL" clId="{9C24FAF9-21CE-4C0A-B83A-89D21EB0ED8E}" dt="2024-07-08T20:43:36.590" v="3240" actId="1076"/>
          <ac:spMkLst>
            <pc:docMk/>
            <pc:sldMk cId="446260222" sldId="277"/>
            <ac:spMk id="12" creationId="{ED7D3969-EDEE-9543-6E19-2266CDB5BE03}"/>
          </ac:spMkLst>
        </pc:spChg>
        <pc:spChg chg="add del mod">
          <ac:chgData name="Tidjani, Falaq" userId="e4edafe0-527c-4354-b6fd-4b64d6e7d759" providerId="ADAL" clId="{9C24FAF9-21CE-4C0A-B83A-89D21EB0ED8E}" dt="2024-07-08T20:42:44.948" v="3180" actId="478"/>
          <ac:spMkLst>
            <pc:docMk/>
            <pc:sldMk cId="446260222" sldId="277"/>
            <ac:spMk id="13" creationId="{EB6A6596-85D1-51C8-FCEA-6DDF4B819868}"/>
          </ac:spMkLst>
        </pc:spChg>
        <pc:spChg chg="del">
          <ac:chgData name="Tidjani, Falaq" userId="e4edafe0-527c-4354-b6fd-4b64d6e7d759" providerId="ADAL" clId="{9C24FAF9-21CE-4C0A-B83A-89D21EB0ED8E}" dt="2024-07-08T17:05:32.466" v="1698" actId="478"/>
          <ac:spMkLst>
            <pc:docMk/>
            <pc:sldMk cId="446260222" sldId="277"/>
            <ac:spMk id="14" creationId="{2CAC2948-E486-D48B-C5B6-8AD92E0D4D37}"/>
          </ac:spMkLst>
        </pc:spChg>
        <pc:spChg chg="del">
          <ac:chgData name="Tidjani, Falaq" userId="e4edafe0-527c-4354-b6fd-4b64d6e7d759" providerId="ADAL" clId="{9C24FAF9-21CE-4C0A-B83A-89D21EB0ED8E}" dt="2024-07-08T17:05:32.466" v="1698" actId="478"/>
          <ac:spMkLst>
            <pc:docMk/>
            <pc:sldMk cId="446260222" sldId="277"/>
            <ac:spMk id="15" creationId="{90715E26-B7A2-5B92-5461-7286576EA42C}"/>
          </ac:spMkLst>
        </pc:spChg>
        <pc:spChg chg="add mod">
          <ac:chgData name="Tidjani, Falaq" userId="e4edafe0-527c-4354-b6fd-4b64d6e7d759" providerId="ADAL" clId="{9C24FAF9-21CE-4C0A-B83A-89D21EB0ED8E}" dt="2024-07-08T17:23:42.103" v="1860"/>
          <ac:spMkLst>
            <pc:docMk/>
            <pc:sldMk cId="446260222" sldId="277"/>
            <ac:spMk id="17" creationId="{A3DDCE00-71A2-402B-8D9E-A2139377C92D}"/>
          </ac:spMkLst>
        </pc:spChg>
        <pc:spChg chg="del">
          <ac:chgData name="Tidjani, Falaq" userId="e4edafe0-527c-4354-b6fd-4b64d6e7d759" providerId="ADAL" clId="{9C24FAF9-21CE-4C0A-B83A-89D21EB0ED8E}" dt="2024-07-08T17:05:32.466" v="1698" actId="478"/>
          <ac:spMkLst>
            <pc:docMk/>
            <pc:sldMk cId="446260222" sldId="277"/>
            <ac:spMk id="20" creationId="{36A4D09B-523B-C739-D430-F52DC0433E8F}"/>
          </ac:spMkLst>
        </pc:spChg>
        <pc:spChg chg="del">
          <ac:chgData name="Tidjani, Falaq" userId="e4edafe0-527c-4354-b6fd-4b64d6e7d759" providerId="ADAL" clId="{9C24FAF9-21CE-4C0A-B83A-89D21EB0ED8E}" dt="2024-07-08T17:05:32.466" v="1698" actId="478"/>
          <ac:spMkLst>
            <pc:docMk/>
            <pc:sldMk cId="446260222" sldId="277"/>
            <ac:spMk id="21" creationId="{BCF42C86-EF42-687E-D9F1-2AAB0B51A910}"/>
          </ac:spMkLst>
        </pc:spChg>
        <pc:spChg chg="del">
          <ac:chgData name="Tidjani, Falaq" userId="e4edafe0-527c-4354-b6fd-4b64d6e7d759" providerId="ADAL" clId="{9C24FAF9-21CE-4C0A-B83A-89D21EB0ED8E}" dt="2024-07-08T17:05:32.466" v="1698" actId="478"/>
          <ac:spMkLst>
            <pc:docMk/>
            <pc:sldMk cId="446260222" sldId="277"/>
            <ac:spMk id="22" creationId="{D4AEBBC3-DDE9-0D6B-40FA-47A27E582F57}"/>
          </ac:spMkLst>
        </pc:spChg>
        <pc:spChg chg="del">
          <ac:chgData name="Tidjani, Falaq" userId="e4edafe0-527c-4354-b6fd-4b64d6e7d759" providerId="ADAL" clId="{9C24FAF9-21CE-4C0A-B83A-89D21EB0ED8E}" dt="2024-07-08T17:05:32.466" v="1698" actId="478"/>
          <ac:spMkLst>
            <pc:docMk/>
            <pc:sldMk cId="446260222" sldId="277"/>
            <ac:spMk id="23" creationId="{72277CA8-8908-1B1B-2A47-B5CFD2817318}"/>
          </ac:spMkLst>
        </pc:spChg>
        <pc:spChg chg="add mod">
          <ac:chgData name="Tidjani, Falaq" userId="e4edafe0-527c-4354-b6fd-4b64d6e7d759" providerId="ADAL" clId="{9C24FAF9-21CE-4C0A-B83A-89D21EB0ED8E}" dt="2024-07-08T17:23:42.103" v="1860"/>
          <ac:spMkLst>
            <pc:docMk/>
            <pc:sldMk cId="446260222" sldId="277"/>
            <ac:spMk id="24" creationId="{A2970C70-5B75-6882-77C3-E113040588AB}"/>
          </ac:spMkLst>
        </pc:spChg>
        <pc:spChg chg="del">
          <ac:chgData name="Tidjani, Falaq" userId="e4edafe0-527c-4354-b6fd-4b64d6e7d759" providerId="ADAL" clId="{9C24FAF9-21CE-4C0A-B83A-89D21EB0ED8E}" dt="2024-07-08T17:05:32.466" v="1698" actId="478"/>
          <ac:spMkLst>
            <pc:docMk/>
            <pc:sldMk cId="446260222" sldId="277"/>
            <ac:spMk id="27" creationId="{E5D10636-C51F-F02D-D6CD-7FE6AEA91175}"/>
          </ac:spMkLst>
        </pc:spChg>
        <pc:spChg chg="add mod">
          <ac:chgData name="Tidjani, Falaq" userId="e4edafe0-527c-4354-b6fd-4b64d6e7d759" providerId="ADAL" clId="{9C24FAF9-21CE-4C0A-B83A-89D21EB0ED8E}" dt="2024-07-08T19:10:29.010" v="2330"/>
          <ac:spMkLst>
            <pc:docMk/>
            <pc:sldMk cId="446260222" sldId="277"/>
            <ac:spMk id="45" creationId="{90978F85-1F97-EFD5-3520-0AC3FD150E2E}"/>
          </ac:spMkLst>
        </pc:spChg>
        <pc:spChg chg="add mod">
          <ac:chgData name="Tidjani, Falaq" userId="e4edafe0-527c-4354-b6fd-4b64d6e7d759" providerId="ADAL" clId="{9C24FAF9-21CE-4C0A-B83A-89D21EB0ED8E}" dt="2024-07-08T19:10:29.010" v="2330"/>
          <ac:spMkLst>
            <pc:docMk/>
            <pc:sldMk cId="446260222" sldId="277"/>
            <ac:spMk id="46" creationId="{525BF351-ABFB-35D9-EF84-C6031A062E29}"/>
          </ac:spMkLst>
        </pc:spChg>
        <pc:spChg chg="add mod">
          <ac:chgData name="Tidjani, Falaq" userId="e4edafe0-527c-4354-b6fd-4b64d6e7d759" providerId="ADAL" clId="{9C24FAF9-21CE-4C0A-B83A-89D21EB0ED8E}" dt="2024-07-08T20:43:39.805" v="3241" actId="1076"/>
          <ac:spMkLst>
            <pc:docMk/>
            <pc:sldMk cId="446260222" sldId="277"/>
            <ac:spMk id="47" creationId="{6B6426A5-8F27-A3B2-447E-58F170FC7290}"/>
          </ac:spMkLst>
        </pc:spChg>
        <pc:grpChg chg="del">
          <ac:chgData name="Tidjani, Falaq" userId="e4edafe0-527c-4354-b6fd-4b64d6e7d759" providerId="ADAL" clId="{9C24FAF9-21CE-4C0A-B83A-89D21EB0ED8E}" dt="2024-07-08T17:45:49.879" v="1947" actId="478"/>
          <ac:grpSpMkLst>
            <pc:docMk/>
            <pc:sldMk cId="446260222" sldId="277"/>
            <ac:grpSpMk id="30" creationId="{7AB2CB01-661E-A0C6-0BB6-8F5EEA19E735}"/>
          </ac:grpSpMkLst>
        </pc:grpChg>
        <pc:graphicFrameChg chg="del">
          <ac:chgData name="Tidjani, Falaq" userId="e4edafe0-527c-4354-b6fd-4b64d6e7d759" providerId="ADAL" clId="{9C24FAF9-21CE-4C0A-B83A-89D21EB0ED8E}" dt="2024-07-08T17:05:32.466" v="1698" actId="478"/>
          <ac:graphicFrameMkLst>
            <pc:docMk/>
            <pc:sldMk cId="446260222" sldId="277"/>
            <ac:graphicFrameMk id="3" creationId="{1F8F6342-95D5-E822-43D0-908FED0B69AD}"/>
          </ac:graphicFrameMkLst>
        </pc:graphicFrameChg>
        <pc:graphicFrameChg chg="del">
          <ac:chgData name="Tidjani, Falaq" userId="e4edafe0-527c-4354-b6fd-4b64d6e7d759" providerId="ADAL" clId="{9C24FAF9-21CE-4C0A-B83A-89D21EB0ED8E}" dt="2024-07-08T17:05:32.466" v="1698" actId="478"/>
          <ac:graphicFrameMkLst>
            <pc:docMk/>
            <pc:sldMk cId="446260222" sldId="277"/>
            <ac:graphicFrameMk id="7" creationId="{36F2C294-C88D-EDBA-B822-8AB411C5B77B}"/>
          </ac:graphicFrameMkLst>
        </pc:graphicFrameChg>
        <pc:graphicFrameChg chg="add mod modGraphic">
          <ac:chgData name="Tidjani, Falaq" userId="e4edafe0-527c-4354-b6fd-4b64d6e7d759" providerId="ADAL" clId="{9C24FAF9-21CE-4C0A-B83A-89D21EB0ED8E}" dt="2024-07-08T17:15:29.054" v="1787" actId="20577"/>
          <ac:graphicFrameMkLst>
            <pc:docMk/>
            <pc:sldMk cId="446260222" sldId="277"/>
            <ac:graphicFrameMk id="11" creationId="{1E94989D-5C88-3A35-7C8D-C36D1E539909}"/>
          </ac:graphicFrameMkLst>
        </pc:graphicFrameChg>
        <pc:graphicFrameChg chg="add mod modGraphic">
          <ac:chgData name="Tidjani, Falaq" userId="e4edafe0-527c-4354-b6fd-4b64d6e7d759" providerId="ADAL" clId="{9C24FAF9-21CE-4C0A-B83A-89D21EB0ED8E}" dt="2024-07-08T17:26:47.896" v="1883" actId="20577"/>
          <ac:graphicFrameMkLst>
            <pc:docMk/>
            <pc:sldMk cId="446260222" sldId="277"/>
            <ac:graphicFrameMk id="18" creationId="{EC226ED0-1269-E782-4AFC-BA82C3C5246E}"/>
          </ac:graphicFrameMkLst>
        </pc:graphicFrameChg>
        <pc:graphicFrameChg chg="del">
          <ac:chgData name="Tidjani, Falaq" userId="e4edafe0-527c-4354-b6fd-4b64d6e7d759" providerId="ADAL" clId="{9C24FAF9-21CE-4C0A-B83A-89D21EB0ED8E}" dt="2024-07-08T17:05:32.466" v="1698" actId="478"/>
          <ac:graphicFrameMkLst>
            <pc:docMk/>
            <pc:sldMk cId="446260222" sldId="277"/>
            <ac:graphicFrameMk id="19" creationId="{4D9F08E9-C82C-7D40-057A-B4E01C5F91F9}"/>
          </ac:graphicFrameMkLst>
        </pc:graphicFrameChg>
        <pc:graphicFrameChg chg="del">
          <ac:chgData name="Tidjani, Falaq" userId="e4edafe0-527c-4354-b6fd-4b64d6e7d759" providerId="ADAL" clId="{9C24FAF9-21CE-4C0A-B83A-89D21EB0ED8E}" dt="2024-07-08T17:05:32.466" v="1698" actId="478"/>
          <ac:graphicFrameMkLst>
            <pc:docMk/>
            <pc:sldMk cId="446260222" sldId="277"/>
            <ac:graphicFrameMk id="26" creationId="{C2B2EB89-CB64-67AA-AC34-EC948D13C13F}"/>
          </ac:graphicFrameMkLst>
        </pc:graphicFrameChg>
        <pc:graphicFrameChg chg="add del mod">
          <ac:chgData name="Tidjani, Falaq" userId="e4edafe0-527c-4354-b6fd-4b64d6e7d759" providerId="ADAL" clId="{9C24FAF9-21CE-4C0A-B83A-89D21EB0ED8E}" dt="2024-07-08T17:23:44.974" v="1861" actId="478"/>
          <ac:graphicFrameMkLst>
            <pc:docMk/>
            <pc:sldMk cId="446260222" sldId="277"/>
            <ac:graphicFrameMk id="28" creationId="{5D03BD8B-7A18-FF86-125E-97B5119EDF69}"/>
          </ac:graphicFrameMkLst>
        </pc:graphicFrameChg>
        <pc:graphicFrameChg chg="add mod">
          <ac:chgData name="Tidjani, Falaq" userId="e4edafe0-527c-4354-b6fd-4b64d6e7d759" providerId="ADAL" clId="{9C24FAF9-21CE-4C0A-B83A-89D21EB0ED8E}" dt="2024-07-08T17:31:22.029" v="1900" actId="207"/>
          <ac:graphicFrameMkLst>
            <pc:docMk/>
            <pc:sldMk cId="446260222" sldId="277"/>
            <ac:graphicFrameMk id="37" creationId="{4805EDE7-26E6-C02A-CAB0-FA1CD1134591}"/>
          </ac:graphicFrameMkLst>
        </pc:graphicFrameChg>
        <pc:picChg chg="del">
          <ac:chgData name="Tidjani, Falaq" userId="e4edafe0-527c-4354-b6fd-4b64d6e7d759" providerId="ADAL" clId="{9C24FAF9-21CE-4C0A-B83A-89D21EB0ED8E}" dt="2024-07-08T17:05:32.466" v="1698" actId="478"/>
          <ac:picMkLst>
            <pc:docMk/>
            <pc:sldMk cId="446260222" sldId="277"/>
            <ac:picMk id="16" creationId="{7C229CB4-F4D6-5C5B-E561-400ECD6ACEAF}"/>
          </ac:picMkLst>
        </pc:picChg>
        <pc:picChg chg="add mod">
          <ac:chgData name="Tidjani, Falaq" userId="e4edafe0-527c-4354-b6fd-4b64d6e7d759" providerId="ADAL" clId="{9C24FAF9-21CE-4C0A-B83A-89D21EB0ED8E}" dt="2024-07-08T17:23:42.103" v="1860"/>
          <ac:picMkLst>
            <pc:docMk/>
            <pc:sldMk cId="446260222" sldId="277"/>
            <ac:picMk id="25" creationId="{29C55F8A-267E-1713-D074-22A06F168010}"/>
          </ac:picMkLst>
        </pc:picChg>
        <pc:picChg chg="add del mod">
          <ac:chgData name="Tidjani, Falaq" userId="e4edafe0-527c-4354-b6fd-4b64d6e7d759" providerId="ADAL" clId="{9C24FAF9-21CE-4C0A-B83A-89D21EB0ED8E}" dt="2024-07-08T17:23:48.008" v="1862" actId="478"/>
          <ac:picMkLst>
            <pc:docMk/>
            <pc:sldMk cId="446260222" sldId="277"/>
            <ac:picMk id="29" creationId="{8ADA2C1A-DE31-350C-AAA9-93E71EC1D25A}"/>
          </ac:picMkLst>
        </pc:picChg>
        <pc:picChg chg="add mod">
          <ac:chgData name="Tidjani, Falaq" userId="e4edafe0-527c-4354-b6fd-4b64d6e7d759" providerId="ADAL" clId="{9C24FAF9-21CE-4C0A-B83A-89D21EB0ED8E}" dt="2024-07-08T17:30:19.001" v="1897" actId="1076"/>
          <ac:picMkLst>
            <pc:docMk/>
            <pc:sldMk cId="446260222" sldId="277"/>
            <ac:picMk id="38" creationId="{B8812A7F-E453-66DC-9506-E89054AAAB0E}"/>
          </ac:picMkLst>
        </pc:picChg>
        <pc:picChg chg="add del mod">
          <ac:chgData name="Tidjani, Falaq" userId="e4edafe0-527c-4354-b6fd-4b64d6e7d759" providerId="ADAL" clId="{9C24FAF9-21CE-4C0A-B83A-89D21EB0ED8E}" dt="2024-07-08T21:26:30.699" v="3385" actId="478"/>
          <ac:picMkLst>
            <pc:docMk/>
            <pc:sldMk cId="446260222" sldId="277"/>
            <ac:picMk id="39" creationId="{A6D28F60-5A70-A884-E98B-248C023E011B}"/>
          </ac:picMkLst>
        </pc:picChg>
        <pc:picChg chg="add del mod">
          <ac:chgData name="Tidjani, Falaq" userId="e4edafe0-527c-4354-b6fd-4b64d6e7d759" providerId="ADAL" clId="{9C24FAF9-21CE-4C0A-B83A-89D21EB0ED8E}" dt="2024-07-08T21:26:30.699" v="3385" actId="478"/>
          <ac:picMkLst>
            <pc:docMk/>
            <pc:sldMk cId="446260222" sldId="277"/>
            <ac:picMk id="40" creationId="{58940240-29C8-4984-4449-2E27D8A24A3B}"/>
          </ac:picMkLst>
        </pc:picChg>
        <pc:picChg chg="add del mod">
          <ac:chgData name="Tidjani, Falaq" userId="e4edafe0-527c-4354-b6fd-4b64d6e7d759" providerId="ADAL" clId="{9C24FAF9-21CE-4C0A-B83A-89D21EB0ED8E}" dt="2024-07-08T21:26:30.699" v="3385" actId="478"/>
          <ac:picMkLst>
            <pc:docMk/>
            <pc:sldMk cId="446260222" sldId="277"/>
            <ac:picMk id="41" creationId="{070D0B84-4F74-5FCF-9221-349F960D1AE8}"/>
          </ac:picMkLst>
        </pc:picChg>
        <pc:picChg chg="add del mod">
          <ac:chgData name="Tidjani, Falaq" userId="e4edafe0-527c-4354-b6fd-4b64d6e7d759" providerId="ADAL" clId="{9C24FAF9-21CE-4C0A-B83A-89D21EB0ED8E}" dt="2024-07-08T21:26:30.699" v="3385" actId="478"/>
          <ac:picMkLst>
            <pc:docMk/>
            <pc:sldMk cId="446260222" sldId="277"/>
            <ac:picMk id="42" creationId="{DA8BF856-8AEE-1B34-8D5E-518FD18D4C27}"/>
          </ac:picMkLst>
        </pc:picChg>
        <pc:picChg chg="add del mod">
          <ac:chgData name="Tidjani, Falaq" userId="e4edafe0-527c-4354-b6fd-4b64d6e7d759" providerId="ADAL" clId="{9C24FAF9-21CE-4C0A-B83A-89D21EB0ED8E}" dt="2024-07-08T21:26:30.699" v="3385" actId="478"/>
          <ac:picMkLst>
            <pc:docMk/>
            <pc:sldMk cId="446260222" sldId="277"/>
            <ac:picMk id="43" creationId="{04FAB7F1-E8EA-E757-E197-751A2DCEAE80}"/>
          </ac:picMkLst>
        </pc:picChg>
        <pc:picChg chg="add del mod">
          <ac:chgData name="Tidjani, Falaq" userId="e4edafe0-527c-4354-b6fd-4b64d6e7d759" providerId="ADAL" clId="{9C24FAF9-21CE-4C0A-B83A-89D21EB0ED8E}" dt="2024-07-08T21:26:30.699" v="3385" actId="478"/>
          <ac:picMkLst>
            <pc:docMk/>
            <pc:sldMk cId="446260222" sldId="277"/>
            <ac:picMk id="44" creationId="{A240A350-0205-753D-B4E6-E3E2BE1147B8}"/>
          </ac:picMkLst>
        </pc:picChg>
        <pc:picChg chg="add mod">
          <ac:chgData name="Tidjani, Falaq" userId="e4edafe0-527c-4354-b6fd-4b64d6e7d759" providerId="ADAL" clId="{9C24FAF9-21CE-4C0A-B83A-89D21EB0ED8E}" dt="2024-07-08T21:26:31.724" v="3386"/>
          <ac:picMkLst>
            <pc:docMk/>
            <pc:sldMk cId="446260222" sldId="277"/>
            <ac:picMk id="48" creationId="{874A6ADD-C967-06FB-15A5-826EA734D063}"/>
          </ac:picMkLst>
        </pc:picChg>
        <pc:picChg chg="add mod">
          <ac:chgData name="Tidjani, Falaq" userId="e4edafe0-527c-4354-b6fd-4b64d6e7d759" providerId="ADAL" clId="{9C24FAF9-21CE-4C0A-B83A-89D21EB0ED8E}" dt="2024-07-08T21:26:31.724" v="3386"/>
          <ac:picMkLst>
            <pc:docMk/>
            <pc:sldMk cId="446260222" sldId="277"/>
            <ac:picMk id="49" creationId="{153D58A9-2046-658B-7B6D-4A0AFFE7F6BC}"/>
          </ac:picMkLst>
        </pc:picChg>
        <pc:picChg chg="add mod">
          <ac:chgData name="Tidjani, Falaq" userId="e4edafe0-527c-4354-b6fd-4b64d6e7d759" providerId="ADAL" clId="{9C24FAF9-21CE-4C0A-B83A-89D21EB0ED8E}" dt="2024-07-08T21:26:31.724" v="3386"/>
          <ac:picMkLst>
            <pc:docMk/>
            <pc:sldMk cId="446260222" sldId="277"/>
            <ac:picMk id="50" creationId="{3DB62645-5E46-2476-0628-0073C30D9ECA}"/>
          </ac:picMkLst>
        </pc:picChg>
        <pc:picChg chg="add mod">
          <ac:chgData name="Tidjani, Falaq" userId="e4edafe0-527c-4354-b6fd-4b64d6e7d759" providerId="ADAL" clId="{9C24FAF9-21CE-4C0A-B83A-89D21EB0ED8E}" dt="2024-07-08T21:26:45.315" v="3388" actId="207"/>
          <ac:picMkLst>
            <pc:docMk/>
            <pc:sldMk cId="446260222" sldId="277"/>
            <ac:picMk id="51" creationId="{312D55AA-5FD1-F3C6-63D8-AF3D1216C295}"/>
          </ac:picMkLst>
        </pc:picChg>
        <pc:picChg chg="add mod">
          <ac:chgData name="Tidjani, Falaq" userId="e4edafe0-527c-4354-b6fd-4b64d6e7d759" providerId="ADAL" clId="{9C24FAF9-21CE-4C0A-B83A-89D21EB0ED8E}" dt="2024-07-08T21:26:53.153" v="3389" actId="207"/>
          <ac:picMkLst>
            <pc:docMk/>
            <pc:sldMk cId="446260222" sldId="277"/>
            <ac:picMk id="52" creationId="{3385FC3F-FB26-55D4-761D-9BA405D6E47F}"/>
          </ac:picMkLst>
        </pc:picChg>
        <pc:picChg chg="add mod">
          <ac:chgData name="Tidjani, Falaq" userId="e4edafe0-527c-4354-b6fd-4b64d6e7d759" providerId="ADAL" clId="{9C24FAF9-21CE-4C0A-B83A-89D21EB0ED8E}" dt="2024-07-08T21:26:31.724" v="3386"/>
          <ac:picMkLst>
            <pc:docMk/>
            <pc:sldMk cId="446260222" sldId="277"/>
            <ac:picMk id="53" creationId="{2522B512-FC58-D2C7-8CF9-5740199F4E4A}"/>
          </ac:picMkLst>
        </pc:picChg>
      </pc:sldChg>
      <pc:sldChg chg="addSp delSp modSp mod">
        <pc:chgData name="Tidjani, Falaq" userId="e4edafe0-527c-4354-b6fd-4b64d6e7d759" providerId="ADAL" clId="{9C24FAF9-21CE-4C0A-B83A-89D21EB0ED8E}" dt="2024-07-08T20:07:41.148" v="2613" actId="1076"/>
        <pc:sldMkLst>
          <pc:docMk/>
          <pc:sldMk cId="736208371" sldId="279"/>
        </pc:sldMkLst>
        <pc:spChg chg="add mod">
          <ac:chgData name="Tidjani, Falaq" userId="e4edafe0-527c-4354-b6fd-4b64d6e7d759" providerId="ADAL" clId="{9C24FAF9-21CE-4C0A-B83A-89D21EB0ED8E}" dt="2024-07-08T20:06:36.344" v="2606"/>
          <ac:spMkLst>
            <pc:docMk/>
            <pc:sldMk cId="736208371" sldId="279"/>
            <ac:spMk id="11" creationId="{485C7CC7-6614-ED97-874E-93CE4B6A6A9E}"/>
          </ac:spMkLst>
        </pc:spChg>
        <pc:grpChg chg="del">
          <ac:chgData name="Tidjani, Falaq" userId="e4edafe0-527c-4354-b6fd-4b64d6e7d759" providerId="ADAL" clId="{9C24FAF9-21CE-4C0A-B83A-89D21EB0ED8E}" dt="2024-07-08T20:07:38.286" v="2612" actId="478"/>
          <ac:grpSpMkLst>
            <pc:docMk/>
            <pc:sldMk cId="736208371" sldId="279"/>
            <ac:grpSpMk id="6" creationId="{9FBCD6C4-87EA-2604-D7D6-02A0435A1D9E}"/>
          </ac:grpSpMkLst>
        </pc:grpChg>
        <pc:picChg chg="add mod">
          <ac:chgData name="Tidjani, Falaq" userId="e4edafe0-527c-4354-b6fd-4b64d6e7d759" providerId="ADAL" clId="{9C24FAF9-21CE-4C0A-B83A-89D21EB0ED8E}" dt="2024-07-08T20:07:41.148" v="2613" actId="1076"/>
          <ac:picMkLst>
            <pc:docMk/>
            <pc:sldMk cId="736208371" sldId="279"/>
            <ac:picMk id="12" creationId="{304A798C-9E4E-B8DF-8A32-E2A90ECC5F39}"/>
          </ac:picMkLst>
        </pc:picChg>
      </pc:sldChg>
      <pc:sldChg chg="addSp delSp modSp mod">
        <pc:chgData name="Tidjani, Falaq" userId="e4edafe0-527c-4354-b6fd-4b64d6e7d759" providerId="ADAL" clId="{9C24FAF9-21CE-4C0A-B83A-89D21EB0ED8E}" dt="2024-07-08T21:27:07.171" v="3391"/>
        <pc:sldMkLst>
          <pc:docMk/>
          <pc:sldMk cId="2847838113" sldId="280"/>
        </pc:sldMkLst>
        <pc:spChg chg="mod">
          <ac:chgData name="Tidjani, Falaq" userId="e4edafe0-527c-4354-b6fd-4b64d6e7d759" providerId="ADAL" clId="{9C24FAF9-21CE-4C0A-B83A-89D21EB0ED8E}" dt="2024-07-08T17:20:42.066" v="1841" actId="14100"/>
          <ac:spMkLst>
            <pc:docMk/>
            <pc:sldMk cId="2847838113" sldId="280"/>
            <ac:spMk id="2" creationId="{47A26CF6-E0F8-A95C-50B5-D165C25D7FA7}"/>
          </ac:spMkLst>
        </pc:spChg>
        <pc:spChg chg="del">
          <ac:chgData name="Tidjani, Falaq" userId="e4edafe0-527c-4354-b6fd-4b64d6e7d759" providerId="ADAL" clId="{9C24FAF9-21CE-4C0A-B83A-89D21EB0ED8E}" dt="2024-07-08T17:18:03.464" v="1818" actId="478"/>
          <ac:spMkLst>
            <pc:docMk/>
            <pc:sldMk cId="2847838113" sldId="280"/>
            <ac:spMk id="3" creationId="{B1B39FCA-1707-C870-EE4F-DE1C64CC8BCE}"/>
          </ac:spMkLst>
        </pc:spChg>
        <pc:spChg chg="add mod">
          <ac:chgData name="Tidjani, Falaq" userId="e4edafe0-527c-4354-b6fd-4b64d6e7d759" providerId="ADAL" clId="{9C24FAF9-21CE-4C0A-B83A-89D21EB0ED8E}" dt="2024-07-08T17:20:48.323" v="1843" actId="1076"/>
          <ac:spMkLst>
            <pc:docMk/>
            <pc:sldMk cId="2847838113" sldId="280"/>
            <ac:spMk id="6" creationId="{B72E01B3-6A62-2D5F-E67C-A9069C20B601}"/>
          </ac:spMkLst>
        </pc:spChg>
        <pc:spChg chg="add mod">
          <ac:chgData name="Tidjani, Falaq" userId="e4edafe0-527c-4354-b6fd-4b64d6e7d759" providerId="ADAL" clId="{9C24FAF9-21CE-4C0A-B83A-89D21EB0ED8E}" dt="2024-07-08T17:32:03.436" v="1901"/>
          <ac:spMkLst>
            <pc:docMk/>
            <pc:sldMk cId="2847838113" sldId="280"/>
            <ac:spMk id="7" creationId="{8E193B1D-EE6F-BB07-1A7C-476AE1AD93B0}"/>
          </ac:spMkLst>
        </pc:spChg>
        <pc:spChg chg="add del mod">
          <ac:chgData name="Tidjani, Falaq" userId="e4edafe0-527c-4354-b6fd-4b64d6e7d759" providerId="ADAL" clId="{9C24FAF9-21CE-4C0A-B83A-89D21EB0ED8E}" dt="2024-07-08T20:39:19.564" v="3115" actId="478"/>
          <ac:spMkLst>
            <pc:docMk/>
            <pc:sldMk cId="2847838113" sldId="280"/>
            <ac:spMk id="8" creationId="{E1BADEA9-2F20-C530-6027-05BD3F4204B7}"/>
          </ac:spMkLst>
        </pc:spChg>
        <pc:spChg chg="add mod">
          <ac:chgData name="Tidjani, Falaq" userId="e4edafe0-527c-4354-b6fd-4b64d6e7d759" providerId="ADAL" clId="{9C24FAF9-21CE-4C0A-B83A-89D21EB0ED8E}" dt="2024-07-08T17:33:55.709" v="1906" actId="207"/>
          <ac:spMkLst>
            <pc:docMk/>
            <pc:sldMk cId="2847838113" sldId="280"/>
            <ac:spMk id="9" creationId="{61F307A7-7C2F-FF31-C1FE-4D6838DA65F9}"/>
          </ac:spMkLst>
        </pc:spChg>
        <pc:spChg chg="add mod">
          <ac:chgData name="Tidjani, Falaq" userId="e4edafe0-527c-4354-b6fd-4b64d6e7d759" providerId="ADAL" clId="{9C24FAF9-21CE-4C0A-B83A-89D21EB0ED8E}" dt="2024-07-08T17:32:03.436" v="1901"/>
          <ac:spMkLst>
            <pc:docMk/>
            <pc:sldMk cId="2847838113" sldId="280"/>
            <ac:spMk id="11" creationId="{719795A9-2591-AB17-696D-E1326A29B8A2}"/>
          </ac:spMkLst>
        </pc:spChg>
        <pc:spChg chg="add mod">
          <ac:chgData name="Tidjani, Falaq" userId="e4edafe0-527c-4354-b6fd-4b64d6e7d759" providerId="ADAL" clId="{9C24FAF9-21CE-4C0A-B83A-89D21EB0ED8E}" dt="2024-07-08T19:10:56.798" v="2334"/>
          <ac:spMkLst>
            <pc:docMk/>
            <pc:sldMk cId="2847838113" sldId="280"/>
            <ac:spMk id="30" creationId="{E1060FCF-B0CE-4EBF-2604-522AF2A5FA8D}"/>
          </ac:spMkLst>
        </pc:spChg>
        <pc:spChg chg="add mod">
          <ac:chgData name="Tidjani, Falaq" userId="e4edafe0-527c-4354-b6fd-4b64d6e7d759" providerId="ADAL" clId="{9C24FAF9-21CE-4C0A-B83A-89D21EB0ED8E}" dt="2024-07-08T19:10:56.798" v="2334"/>
          <ac:spMkLst>
            <pc:docMk/>
            <pc:sldMk cId="2847838113" sldId="280"/>
            <ac:spMk id="31" creationId="{5A81074A-3F19-84DD-7115-6649E983599D}"/>
          </ac:spMkLst>
        </pc:spChg>
        <pc:spChg chg="add mod">
          <ac:chgData name="Tidjani, Falaq" userId="e4edafe0-527c-4354-b6fd-4b64d6e7d759" providerId="ADAL" clId="{9C24FAF9-21CE-4C0A-B83A-89D21EB0ED8E}" dt="2024-07-08T20:40:26.851" v="3179" actId="20577"/>
          <ac:spMkLst>
            <pc:docMk/>
            <pc:sldMk cId="2847838113" sldId="280"/>
            <ac:spMk id="32" creationId="{34606EEA-D698-6F5C-479C-8540A07BCF4F}"/>
          </ac:spMkLst>
        </pc:spChg>
        <pc:grpChg chg="del">
          <ac:chgData name="Tidjani, Falaq" userId="e4edafe0-527c-4354-b6fd-4b64d6e7d759" providerId="ADAL" clId="{9C24FAF9-21CE-4C0A-B83A-89D21EB0ED8E}" dt="2024-07-08T19:10:55.809" v="2333" actId="478"/>
          <ac:grpSpMkLst>
            <pc:docMk/>
            <pc:sldMk cId="2847838113" sldId="280"/>
            <ac:grpSpMk id="12" creationId="{8D90C620-B5BD-9C38-11B0-572C7A401E80}"/>
          </ac:grpSpMkLst>
        </pc:grpChg>
        <pc:graphicFrameChg chg="add mod">
          <ac:chgData name="Tidjani, Falaq" userId="e4edafe0-527c-4354-b6fd-4b64d6e7d759" providerId="ADAL" clId="{9C24FAF9-21CE-4C0A-B83A-89D21EB0ED8E}" dt="2024-07-08T17:17:54.465" v="1813"/>
          <ac:graphicFrameMkLst>
            <pc:docMk/>
            <pc:sldMk cId="2847838113" sldId="280"/>
            <ac:graphicFrameMk id="4" creationId="{1FB17BB9-4148-91F1-4140-E927711BFFC6}"/>
          </ac:graphicFrameMkLst>
        </pc:graphicFrameChg>
        <pc:graphicFrameChg chg="add mod modGraphic">
          <ac:chgData name="Tidjani, Falaq" userId="e4edafe0-527c-4354-b6fd-4b64d6e7d759" providerId="ADAL" clId="{9C24FAF9-21CE-4C0A-B83A-89D21EB0ED8E}" dt="2024-07-08T17:42:08.713" v="1928" actId="20577"/>
          <ac:graphicFrameMkLst>
            <pc:docMk/>
            <pc:sldMk cId="2847838113" sldId="280"/>
            <ac:graphicFrameMk id="10" creationId="{D754FE35-A4FD-0FC8-6464-62E9613633DC}"/>
          </ac:graphicFrameMkLst>
        </pc:graphicFrameChg>
        <pc:graphicFrameChg chg="add del mod">
          <ac:chgData name="Tidjani, Falaq" userId="e4edafe0-527c-4354-b6fd-4b64d6e7d759" providerId="ADAL" clId="{9C24FAF9-21CE-4C0A-B83A-89D21EB0ED8E}" dt="2024-07-08T17:32:13.272" v="1903" actId="478"/>
          <ac:graphicFrameMkLst>
            <pc:docMk/>
            <pc:sldMk cId="2847838113" sldId="280"/>
            <ac:graphicFrameMk id="20" creationId="{C741BE79-058D-4AEC-D935-E9D85BDD5AF4}"/>
          </ac:graphicFrameMkLst>
        </pc:graphicFrameChg>
        <pc:graphicFrameChg chg="add mod">
          <ac:chgData name="Tidjani, Falaq" userId="e4edafe0-527c-4354-b6fd-4b64d6e7d759" providerId="ADAL" clId="{9C24FAF9-21CE-4C0A-B83A-89D21EB0ED8E}" dt="2024-07-08T17:34:52.321" v="1914" actId="14100"/>
          <ac:graphicFrameMkLst>
            <pc:docMk/>
            <pc:sldMk cId="2847838113" sldId="280"/>
            <ac:graphicFrameMk id="22" creationId="{8FC02E0C-DE07-23CB-7F92-7CB33BB3024C}"/>
          </ac:graphicFrameMkLst>
        </pc:graphicFrameChg>
        <pc:picChg chg="add mod">
          <ac:chgData name="Tidjani, Falaq" userId="e4edafe0-527c-4354-b6fd-4b64d6e7d759" providerId="ADAL" clId="{9C24FAF9-21CE-4C0A-B83A-89D21EB0ED8E}" dt="2024-07-08T17:32:03.436" v="1901"/>
          <ac:picMkLst>
            <pc:docMk/>
            <pc:sldMk cId="2847838113" sldId="280"/>
            <ac:picMk id="19" creationId="{786E9430-1FF0-1749-1CF5-20390D1BEE2F}"/>
          </ac:picMkLst>
        </pc:picChg>
        <pc:picChg chg="add del mod">
          <ac:chgData name="Tidjani, Falaq" userId="e4edafe0-527c-4354-b6fd-4b64d6e7d759" providerId="ADAL" clId="{9C24FAF9-21CE-4C0A-B83A-89D21EB0ED8E}" dt="2024-07-08T17:32:14.153" v="1904" actId="478"/>
          <ac:picMkLst>
            <pc:docMk/>
            <pc:sldMk cId="2847838113" sldId="280"/>
            <ac:picMk id="21" creationId="{3822B883-3C09-8E96-743A-856544099951}"/>
          </ac:picMkLst>
        </pc:picChg>
        <pc:picChg chg="add mod">
          <ac:chgData name="Tidjani, Falaq" userId="e4edafe0-527c-4354-b6fd-4b64d6e7d759" providerId="ADAL" clId="{9C24FAF9-21CE-4C0A-B83A-89D21EB0ED8E}" dt="2024-07-08T17:43:49.232" v="1941" actId="1038"/>
          <ac:picMkLst>
            <pc:docMk/>
            <pc:sldMk cId="2847838113" sldId="280"/>
            <ac:picMk id="23" creationId="{B3C850A6-4065-7123-93F3-5537C71C9C0F}"/>
          </ac:picMkLst>
        </pc:picChg>
        <pc:picChg chg="add del mod">
          <ac:chgData name="Tidjani, Falaq" userId="e4edafe0-527c-4354-b6fd-4b64d6e7d759" providerId="ADAL" clId="{9C24FAF9-21CE-4C0A-B83A-89D21EB0ED8E}" dt="2024-07-08T21:27:06.733" v="3390" actId="478"/>
          <ac:picMkLst>
            <pc:docMk/>
            <pc:sldMk cId="2847838113" sldId="280"/>
            <ac:picMk id="24" creationId="{51888119-8BF0-ED8A-4D51-F04FD65B68E3}"/>
          </ac:picMkLst>
        </pc:picChg>
        <pc:picChg chg="add del mod">
          <ac:chgData name="Tidjani, Falaq" userId="e4edafe0-527c-4354-b6fd-4b64d6e7d759" providerId="ADAL" clId="{9C24FAF9-21CE-4C0A-B83A-89D21EB0ED8E}" dt="2024-07-08T21:27:06.733" v="3390" actId="478"/>
          <ac:picMkLst>
            <pc:docMk/>
            <pc:sldMk cId="2847838113" sldId="280"/>
            <ac:picMk id="25" creationId="{5B33700C-E8E1-A26C-95F6-A045D3CD2B60}"/>
          </ac:picMkLst>
        </pc:picChg>
        <pc:picChg chg="add del mod">
          <ac:chgData name="Tidjani, Falaq" userId="e4edafe0-527c-4354-b6fd-4b64d6e7d759" providerId="ADAL" clId="{9C24FAF9-21CE-4C0A-B83A-89D21EB0ED8E}" dt="2024-07-08T21:27:06.733" v="3390" actId="478"/>
          <ac:picMkLst>
            <pc:docMk/>
            <pc:sldMk cId="2847838113" sldId="280"/>
            <ac:picMk id="26" creationId="{CC72BFE4-D73F-5146-0939-35EF3C5C350B}"/>
          </ac:picMkLst>
        </pc:picChg>
        <pc:picChg chg="add del mod">
          <ac:chgData name="Tidjani, Falaq" userId="e4edafe0-527c-4354-b6fd-4b64d6e7d759" providerId="ADAL" clId="{9C24FAF9-21CE-4C0A-B83A-89D21EB0ED8E}" dt="2024-07-08T21:27:06.733" v="3390" actId="478"/>
          <ac:picMkLst>
            <pc:docMk/>
            <pc:sldMk cId="2847838113" sldId="280"/>
            <ac:picMk id="27" creationId="{007521B7-5990-5811-D866-DEB156D097A1}"/>
          </ac:picMkLst>
        </pc:picChg>
        <pc:picChg chg="add del mod">
          <ac:chgData name="Tidjani, Falaq" userId="e4edafe0-527c-4354-b6fd-4b64d6e7d759" providerId="ADAL" clId="{9C24FAF9-21CE-4C0A-B83A-89D21EB0ED8E}" dt="2024-07-08T21:27:06.733" v="3390" actId="478"/>
          <ac:picMkLst>
            <pc:docMk/>
            <pc:sldMk cId="2847838113" sldId="280"/>
            <ac:picMk id="28" creationId="{4C2F4084-C747-CB07-DC8B-FB3469E0B3E9}"/>
          </ac:picMkLst>
        </pc:picChg>
        <pc:picChg chg="add del mod">
          <ac:chgData name="Tidjani, Falaq" userId="e4edafe0-527c-4354-b6fd-4b64d6e7d759" providerId="ADAL" clId="{9C24FAF9-21CE-4C0A-B83A-89D21EB0ED8E}" dt="2024-07-08T21:27:06.733" v="3390" actId="478"/>
          <ac:picMkLst>
            <pc:docMk/>
            <pc:sldMk cId="2847838113" sldId="280"/>
            <ac:picMk id="29" creationId="{FA7A5B1C-F26E-2B95-F99F-E2C4A57ADB9C}"/>
          </ac:picMkLst>
        </pc:picChg>
        <pc:picChg chg="add mod">
          <ac:chgData name="Tidjani, Falaq" userId="e4edafe0-527c-4354-b6fd-4b64d6e7d759" providerId="ADAL" clId="{9C24FAF9-21CE-4C0A-B83A-89D21EB0ED8E}" dt="2024-07-08T21:27:07.171" v="3391"/>
          <ac:picMkLst>
            <pc:docMk/>
            <pc:sldMk cId="2847838113" sldId="280"/>
            <ac:picMk id="33" creationId="{24528FEA-3FFF-DE19-2765-32E097C536A9}"/>
          </ac:picMkLst>
        </pc:picChg>
        <pc:picChg chg="add mod">
          <ac:chgData name="Tidjani, Falaq" userId="e4edafe0-527c-4354-b6fd-4b64d6e7d759" providerId="ADAL" clId="{9C24FAF9-21CE-4C0A-B83A-89D21EB0ED8E}" dt="2024-07-08T21:27:07.171" v="3391"/>
          <ac:picMkLst>
            <pc:docMk/>
            <pc:sldMk cId="2847838113" sldId="280"/>
            <ac:picMk id="34" creationId="{9C436BB7-1B40-262F-D7D2-AD4B6D6F654C}"/>
          </ac:picMkLst>
        </pc:picChg>
        <pc:picChg chg="add mod">
          <ac:chgData name="Tidjani, Falaq" userId="e4edafe0-527c-4354-b6fd-4b64d6e7d759" providerId="ADAL" clId="{9C24FAF9-21CE-4C0A-B83A-89D21EB0ED8E}" dt="2024-07-08T21:27:07.171" v="3391"/>
          <ac:picMkLst>
            <pc:docMk/>
            <pc:sldMk cId="2847838113" sldId="280"/>
            <ac:picMk id="35" creationId="{B411F14A-3433-8F86-55F1-F3CB67B6EF09}"/>
          </ac:picMkLst>
        </pc:picChg>
        <pc:picChg chg="add mod">
          <ac:chgData name="Tidjani, Falaq" userId="e4edafe0-527c-4354-b6fd-4b64d6e7d759" providerId="ADAL" clId="{9C24FAF9-21CE-4C0A-B83A-89D21EB0ED8E}" dt="2024-07-08T21:27:07.171" v="3391"/>
          <ac:picMkLst>
            <pc:docMk/>
            <pc:sldMk cId="2847838113" sldId="280"/>
            <ac:picMk id="36" creationId="{87341425-63E1-9411-73A8-110D8420EBFF}"/>
          </ac:picMkLst>
        </pc:picChg>
        <pc:picChg chg="add mod">
          <ac:chgData name="Tidjani, Falaq" userId="e4edafe0-527c-4354-b6fd-4b64d6e7d759" providerId="ADAL" clId="{9C24FAF9-21CE-4C0A-B83A-89D21EB0ED8E}" dt="2024-07-08T21:27:07.171" v="3391"/>
          <ac:picMkLst>
            <pc:docMk/>
            <pc:sldMk cId="2847838113" sldId="280"/>
            <ac:picMk id="37" creationId="{7F0243D5-38A0-FEB1-96D6-71FD3405FB25}"/>
          </ac:picMkLst>
        </pc:picChg>
        <pc:picChg chg="add mod">
          <ac:chgData name="Tidjani, Falaq" userId="e4edafe0-527c-4354-b6fd-4b64d6e7d759" providerId="ADAL" clId="{9C24FAF9-21CE-4C0A-B83A-89D21EB0ED8E}" dt="2024-07-08T21:27:07.171" v="3391"/>
          <ac:picMkLst>
            <pc:docMk/>
            <pc:sldMk cId="2847838113" sldId="280"/>
            <ac:picMk id="38" creationId="{A1217AAF-44E7-FF6C-9C43-A147490A0C68}"/>
          </ac:picMkLst>
        </pc:picChg>
      </pc:sldChg>
      <pc:sldChg chg="addSp delSp modSp mod">
        <pc:chgData name="Tidjani, Falaq" userId="e4edafe0-527c-4354-b6fd-4b64d6e7d759" providerId="ADAL" clId="{9C24FAF9-21CE-4C0A-B83A-89D21EB0ED8E}" dt="2024-07-08T21:27:20.050" v="3395"/>
        <pc:sldMkLst>
          <pc:docMk/>
          <pc:sldMk cId="4231124434" sldId="281"/>
        </pc:sldMkLst>
        <pc:spChg chg="mod">
          <ac:chgData name="Tidjani, Falaq" userId="e4edafe0-527c-4354-b6fd-4b64d6e7d759" providerId="ADAL" clId="{9C24FAF9-21CE-4C0A-B83A-89D21EB0ED8E}" dt="2024-07-08T17:23:13.753" v="1858" actId="1076"/>
          <ac:spMkLst>
            <pc:docMk/>
            <pc:sldMk cId="4231124434" sldId="281"/>
            <ac:spMk id="2" creationId="{47A26CF6-E0F8-A95C-50B5-D165C25D7FA7}"/>
          </ac:spMkLst>
        </pc:spChg>
        <pc:spChg chg="del">
          <ac:chgData name="Tidjani, Falaq" userId="e4edafe0-527c-4354-b6fd-4b64d6e7d759" providerId="ADAL" clId="{9C24FAF9-21CE-4C0A-B83A-89D21EB0ED8E}" dt="2024-07-08T17:17:58.967" v="1816" actId="478"/>
          <ac:spMkLst>
            <pc:docMk/>
            <pc:sldMk cId="4231124434" sldId="281"/>
            <ac:spMk id="3" creationId="{B1B39FCA-1707-C870-EE4F-DE1C64CC8BCE}"/>
          </ac:spMkLst>
        </pc:spChg>
        <pc:spChg chg="add mod">
          <ac:chgData name="Tidjani, Falaq" userId="e4edafe0-527c-4354-b6fd-4b64d6e7d759" providerId="ADAL" clId="{9C24FAF9-21CE-4C0A-B83A-89D21EB0ED8E}" dt="2024-07-08T17:23:18.430" v="1859" actId="1076"/>
          <ac:spMkLst>
            <pc:docMk/>
            <pc:sldMk cId="4231124434" sldId="281"/>
            <ac:spMk id="6" creationId="{D44572DC-0822-B5E0-2F2E-335AC88BB668}"/>
          </ac:spMkLst>
        </pc:spChg>
        <pc:spChg chg="add mod">
          <ac:chgData name="Tidjani, Falaq" userId="e4edafe0-527c-4354-b6fd-4b64d6e7d759" providerId="ADAL" clId="{9C24FAF9-21CE-4C0A-B83A-89D21EB0ED8E}" dt="2024-07-08T17:44:24.882" v="1943"/>
          <ac:spMkLst>
            <pc:docMk/>
            <pc:sldMk cId="4231124434" sldId="281"/>
            <ac:spMk id="7" creationId="{B6812802-8327-F7CF-683E-2F69C4693EE6}"/>
          </ac:spMkLst>
        </pc:spChg>
        <pc:spChg chg="add del mod">
          <ac:chgData name="Tidjani, Falaq" userId="e4edafe0-527c-4354-b6fd-4b64d6e7d759" providerId="ADAL" clId="{9C24FAF9-21CE-4C0A-B83A-89D21EB0ED8E}" dt="2024-07-08T20:26:11.338" v="2948" actId="478"/>
          <ac:spMkLst>
            <pc:docMk/>
            <pc:sldMk cId="4231124434" sldId="281"/>
            <ac:spMk id="8" creationId="{AF76A7DB-16AF-77FF-3111-4006D506FAAC}"/>
          </ac:spMkLst>
        </pc:spChg>
        <pc:spChg chg="add mod">
          <ac:chgData name="Tidjani, Falaq" userId="e4edafe0-527c-4354-b6fd-4b64d6e7d759" providerId="ADAL" clId="{9C24FAF9-21CE-4C0A-B83A-89D21EB0ED8E}" dt="2024-07-08T17:44:24.882" v="1943"/>
          <ac:spMkLst>
            <pc:docMk/>
            <pc:sldMk cId="4231124434" sldId="281"/>
            <ac:spMk id="9" creationId="{574532B4-1030-3B6C-119F-58EE18B9C9B5}"/>
          </ac:spMkLst>
        </pc:spChg>
        <pc:spChg chg="add mod">
          <ac:chgData name="Tidjani, Falaq" userId="e4edafe0-527c-4354-b6fd-4b64d6e7d759" providerId="ADAL" clId="{9C24FAF9-21CE-4C0A-B83A-89D21EB0ED8E}" dt="2024-07-08T17:44:24.882" v="1943"/>
          <ac:spMkLst>
            <pc:docMk/>
            <pc:sldMk cId="4231124434" sldId="281"/>
            <ac:spMk id="11" creationId="{A6DD51D8-E3E4-C70B-E272-25E222312366}"/>
          </ac:spMkLst>
        </pc:spChg>
        <pc:spChg chg="add mod">
          <ac:chgData name="Tidjani, Falaq" userId="e4edafe0-527c-4354-b6fd-4b64d6e7d759" providerId="ADAL" clId="{9C24FAF9-21CE-4C0A-B83A-89D21EB0ED8E}" dt="2024-07-08T19:11:05.457" v="2338"/>
          <ac:spMkLst>
            <pc:docMk/>
            <pc:sldMk cId="4231124434" sldId="281"/>
            <ac:spMk id="30" creationId="{431E0281-0F78-A0DE-69BB-C6CF291AB0A8}"/>
          </ac:spMkLst>
        </pc:spChg>
        <pc:spChg chg="add mod">
          <ac:chgData name="Tidjani, Falaq" userId="e4edafe0-527c-4354-b6fd-4b64d6e7d759" providerId="ADAL" clId="{9C24FAF9-21CE-4C0A-B83A-89D21EB0ED8E}" dt="2024-07-08T19:11:05.457" v="2338"/>
          <ac:spMkLst>
            <pc:docMk/>
            <pc:sldMk cId="4231124434" sldId="281"/>
            <ac:spMk id="31" creationId="{15328062-33A4-CC06-E666-938D9473BAC4}"/>
          </ac:spMkLst>
        </pc:spChg>
        <pc:spChg chg="add del mod">
          <ac:chgData name="Tidjani, Falaq" userId="e4edafe0-527c-4354-b6fd-4b64d6e7d759" providerId="ADAL" clId="{9C24FAF9-21CE-4C0A-B83A-89D21EB0ED8E}" dt="2024-07-08T20:31:02.799" v="2987" actId="478"/>
          <ac:spMkLst>
            <pc:docMk/>
            <pc:sldMk cId="4231124434" sldId="281"/>
            <ac:spMk id="32" creationId="{61014A61-8F85-0387-4330-69C3EA492086}"/>
          </ac:spMkLst>
        </pc:spChg>
        <pc:spChg chg="add mod">
          <ac:chgData name="Tidjani, Falaq" userId="e4edafe0-527c-4354-b6fd-4b64d6e7d759" providerId="ADAL" clId="{9C24FAF9-21CE-4C0A-B83A-89D21EB0ED8E}" dt="2024-07-08T20:38:57.324" v="3104" actId="1076"/>
          <ac:spMkLst>
            <pc:docMk/>
            <pc:sldMk cId="4231124434" sldId="281"/>
            <ac:spMk id="33" creationId="{0EBF951A-F18E-B7BE-04FC-F16DF8066D12}"/>
          </ac:spMkLst>
        </pc:spChg>
        <pc:grpChg chg="del">
          <ac:chgData name="Tidjani, Falaq" userId="e4edafe0-527c-4354-b6fd-4b64d6e7d759" providerId="ADAL" clId="{9C24FAF9-21CE-4C0A-B83A-89D21EB0ED8E}" dt="2024-07-08T19:11:04.977" v="2337" actId="478"/>
          <ac:grpSpMkLst>
            <pc:docMk/>
            <pc:sldMk cId="4231124434" sldId="281"/>
            <ac:grpSpMk id="12" creationId="{B4F8D087-2BAB-9568-C0EC-421AC83E44FA}"/>
          </ac:grpSpMkLst>
        </pc:grpChg>
        <pc:graphicFrameChg chg="add mod">
          <ac:chgData name="Tidjani, Falaq" userId="e4edafe0-527c-4354-b6fd-4b64d6e7d759" providerId="ADAL" clId="{9C24FAF9-21CE-4C0A-B83A-89D21EB0ED8E}" dt="2024-07-08T17:17:57.041" v="1815"/>
          <ac:graphicFrameMkLst>
            <pc:docMk/>
            <pc:sldMk cId="4231124434" sldId="281"/>
            <ac:graphicFrameMk id="4" creationId="{FF5ED811-E3C8-CB68-BB7E-257B847528B2}"/>
          </ac:graphicFrameMkLst>
        </pc:graphicFrameChg>
        <pc:graphicFrameChg chg="add mod modGraphic">
          <ac:chgData name="Tidjani, Falaq" userId="e4edafe0-527c-4354-b6fd-4b64d6e7d759" providerId="ADAL" clId="{9C24FAF9-21CE-4C0A-B83A-89D21EB0ED8E}" dt="2024-07-08T18:14:51.879" v="2045" actId="790"/>
          <ac:graphicFrameMkLst>
            <pc:docMk/>
            <pc:sldMk cId="4231124434" sldId="281"/>
            <ac:graphicFrameMk id="10" creationId="{D2352D01-9DF5-F15F-87E5-F0EDD9B19E96}"/>
          </ac:graphicFrameMkLst>
        </pc:graphicFrameChg>
        <pc:graphicFrameChg chg="add del mod">
          <ac:chgData name="Tidjani, Falaq" userId="e4edafe0-527c-4354-b6fd-4b64d6e7d759" providerId="ADAL" clId="{9C24FAF9-21CE-4C0A-B83A-89D21EB0ED8E}" dt="2024-07-08T17:44:29.849" v="1944" actId="478"/>
          <ac:graphicFrameMkLst>
            <pc:docMk/>
            <pc:sldMk cId="4231124434" sldId="281"/>
            <ac:graphicFrameMk id="20" creationId="{8B7AF7F6-9D99-E04B-6510-97172831A958}"/>
          </ac:graphicFrameMkLst>
        </pc:graphicFrameChg>
        <pc:graphicFrameChg chg="add mod">
          <ac:chgData name="Tidjani, Falaq" userId="e4edafe0-527c-4354-b6fd-4b64d6e7d759" providerId="ADAL" clId="{9C24FAF9-21CE-4C0A-B83A-89D21EB0ED8E}" dt="2024-07-08T18:15:45.391" v="2053" actId="14100"/>
          <ac:graphicFrameMkLst>
            <pc:docMk/>
            <pc:sldMk cId="4231124434" sldId="281"/>
            <ac:graphicFrameMk id="22" creationId="{5C262309-C6B7-3414-BDFF-7ABCEEDED920}"/>
          </ac:graphicFrameMkLst>
        </pc:graphicFrameChg>
        <pc:picChg chg="add mod">
          <ac:chgData name="Tidjani, Falaq" userId="e4edafe0-527c-4354-b6fd-4b64d6e7d759" providerId="ADAL" clId="{9C24FAF9-21CE-4C0A-B83A-89D21EB0ED8E}" dt="2024-07-08T17:44:24.882" v="1943"/>
          <ac:picMkLst>
            <pc:docMk/>
            <pc:sldMk cId="4231124434" sldId="281"/>
            <ac:picMk id="19" creationId="{32E56FBC-3548-EC36-739F-7DA1869C36FF}"/>
          </ac:picMkLst>
        </pc:picChg>
        <pc:picChg chg="add del mod">
          <ac:chgData name="Tidjani, Falaq" userId="e4edafe0-527c-4354-b6fd-4b64d6e7d759" providerId="ADAL" clId="{9C24FAF9-21CE-4C0A-B83A-89D21EB0ED8E}" dt="2024-07-08T17:44:29.849" v="1944" actId="478"/>
          <ac:picMkLst>
            <pc:docMk/>
            <pc:sldMk cId="4231124434" sldId="281"/>
            <ac:picMk id="21" creationId="{EBCAEE03-E0F2-F117-C651-498764C461A9}"/>
          </ac:picMkLst>
        </pc:picChg>
        <pc:picChg chg="add mod">
          <ac:chgData name="Tidjani, Falaq" userId="e4edafe0-527c-4354-b6fd-4b64d6e7d759" providerId="ADAL" clId="{9C24FAF9-21CE-4C0A-B83A-89D21EB0ED8E}" dt="2024-07-08T18:16:46.139" v="2062" actId="1076"/>
          <ac:picMkLst>
            <pc:docMk/>
            <pc:sldMk cId="4231124434" sldId="281"/>
            <ac:picMk id="23" creationId="{2D54860D-C63C-45E6-BB38-433EEC27F441}"/>
          </ac:picMkLst>
        </pc:picChg>
        <pc:picChg chg="add del mod">
          <ac:chgData name="Tidjani, Falaq" userId="e4edafe0-527c-4354-b6fd-4b64d6e7d759" providerId="ADAL" clId="{9C24FAF9-21CE-4C0A-B83A-89D21EB0ED8E}" dt="2024-07-08T21:27:19.572" v="3394" actId="478"/>
          <ac:picMkLst>
            <pc:docMk/>
            <pc:sldMk cId="4231124434" sldId="281"/>
            <ac:picMk id="24" creationId="{651655A6-C06F-C1DB-40AB-E1C3F0E8E284}"/>
          </ac:picMkLst>
        </pc:picChg>
        <pc:picChg chg="add del mod">
          <ac:chgData name="Tidjani, Falaq" userId="e4edafe0-527c-4354-b6fd-4b64d6e7d759" providerId="ADAL" clId="{9C24FAF9-21CE-4C0A-B83A-89D21EB0ED8E}" dt="2024-07-08T21:27:19.572" v="3394" actId="478"/>
          <ac:picMkLst>
            <pc:docMk/>
            <pc:sldMk cId="4231124434" sldId="281"/>
            <ac:picMk id="25" creationId="{9A9921BA-1A2E-0968-2543-1F5C17FE78F7}"/>
          </ac:picMkLst>
        </pc:picChg>
        <pc:picChg chg="add del mod">
          <ac:chgData name="Tidjani, Falaq" userId="e4edafe0-527c-4354-b6fd-4b64d6e7d759" providerId="ADAL" clId="{9C24FAF9-21CE-4C0A-B83A-89D21EB0ED8E}" dt="2024-07-08T21:27:19.572" v="3394" actId="478"/>
          <ac:picMkLst>
            <pc:docMk/>
            <pc:sldMk cId="4231124434" sldId="281"/>
            <ac:picMk id="26" creationId="{54C7FE70-107A-5D10-A8C5-5E3011E5C594}"/>
          </ac:picMkLst>
        </pc:picChg>
        <pc:picChg chg="add del mod">
          <ac:chgData name="Tidjani, Falaq" userId="e4edafe0-527c-4354-b6fd-4b64d6e7d759" providerId="ADAL" clId="{9C24FAF9-21CE-4C0A-B83A-89D21EB0ED8E}" dt="2024-07-08T21:27:19.572" v="3394" actId="478"/>
          <ac:picMkLst>
            <pc:docMk/>
            <pc:sldMk cId="4231124434" sldId="281"/>
            <ac:picMk id="27" creationId="{9F826A49-4725-8079-0D2C-008075EF0837}"/>
          </ac:picMkLst>
        </pc:picChg>
        <pc:picChg chg="add del mod">
          <ac:chgData name="Tidjani, Falaq" userId="e4edafe0-527c-4354-b6fd-4b64d6e7d759" providerId="ADAL" clId="{9C24FAF9-21CE-4C0A-B83A-89D21EB0ED8E}" dt="2024-07-08T21:27:19.572" v="3394" actId="478"/>
          <ac:picMkLst>
            <pc:docMk/>
            <pc:sldMk cId="4231124434" sldId="281"/>
            <ac:picMk id="28" creationId="{4E86F920-D654-95CC-3A1B-5D3AD838F167}"/>
          </ac:picMkLst>
        </pc:picChg>
        <pc:picChg chg="add del mod">
          <ac:chgData name="Tidjani, Falaq" userId="e4edafe0-527c-4354-b6fd-4b64d6e7d759" providerId="ADAL" clId="{9C24FAF9-21CE-4C0A-B83A-89D21EB0ED8E}" dt="2024-07-08T21:27:19.572" v="3394" actId="478"/>
          <ac:picMkLst>
            <pc:docMk/>
            <pc:sldMk cId="4231124434" sldId="281"/>
            <ac:picMk id="29" creationId="{9E39F17F-8EA0-5C66-1107-38AF41AD6FEB}"/>
          </ac:picMkLst>
        </pc:picChg>
        <pc:picChg chg="add mod">
          <ac:chgData name="Tidjani, Falaq" userId="e4edafe0-527c-4354-b6fd-4b64d6e7d759" providerId="ADAL" clId="{9C24FAF9-21CE-4C0A-B83A-89D21EB0ED8E}" dt="2024-07-08T21:27:20.050" v="3395"/>
          <ac:picMkLst>
            <pc:docMk/>
            <pc:sldMk cId="4231124434" sldId="281"/>
            <ac:picMk id="34" creationId="{A955E8F3-5E47-F3B3-E646-5570A8C20F9E}"/>
          </ac:picMkLst>
        </pc:picChg>
        <pc:picChg chg="add mod">
          <ac:chgData name="Tidjani, Falaq" userId="e4edafe0-527c-4354-b6fd-4b64d6e7d759" providerId="ADAL" clId="{9C24FAF9-21CE-4C0A-B83A-89D21EB0ED8E}" dt="2024-07-08T21:27:20.050" v="3395"/>
          <ac:picMkLst>
            <pc:docMk/>
            <pc:sldMk cId="4231124434" sldId="281"/>
            <ac:picMk id="35" creationId="{A3396E84-8897-995F-7955-17D2887E97CE}"/>
          </ac:picMkLst>
        </pc:picChg>
        <pc:picChg chg="add mod">
          <ac:chgData name="Tidjani, Falaq" userId="e4edafe0-527c-4354-b6fd-4b64d6e7d759" providerId="ADAL" clId="{9C24FAF9-21CE-4C0A-B83A-89D21EB0ED8E}" dt="2024-07-08T21:27:20.050" v="3395"/>
          <ac:picMkLst>
            <pc:docMk/>
            <pc:sldMk cId="4231124434" sldId="281"/>
            <ac:picMk id="36" creationId="{F3C92D52-6081-0E70-5CC3-FC774FDD90FE}"/>
          </ac:picMkLst>
        </pc:picChg>
        <pc:picChg chg="add mod">
          <ac:chgData name="Tidjani, Falaq" userId="e4edafe0-527c-4354-b6fd-4b64d6e7d759" providerId="ADAL" clId="{9C24FAF9-21CE-4C0A-B83A-89D21EB0ED8E}" dt="2024-07-08T21:27:20.050" v="3395"/>
          <ac:picMkLst>
            <pc:docMk/>
            <pc:sldMk cId="4231124434" sldId="281"/>
            <ac:picMk id="37" creationId="{B7A987C7-2944-586C-21E8-3E1AB50FF692}"/>
          </ac:picMkLst>
        </pc:picChg>
        <pc:picChg chg="add mod">
          <ac:chgData name="Tidjani, Falaq" userId="e4edafe0-527c-4354-b6fd-4b64d6e7d759" providerId="ADAL" clId="{9C24FAF9-21CE-4C0A-B83A-89D21EB0ED8E}" dt="2024-07-08T21:27:20.050" v="3395"/>
          <ac:picMkLst>
            <pc:docMk/>
            <pc:sldMk cId="4231124434" sldId="281"/>
            <ac:picMk id="38" creationId="{87E38F61-F838-CD1F-0885-8DD3BCD569B0}"/>
          </ac:picMkLst>
        </pc:picChg>
        <pc:picChg chg="add mod">
          <ac:chgData name="Tidjani, Falaq" userId="e4edafe0-527c-4354-b6fd-4b64d6e7d759" providerId="ADAL" clId="{9C24FAF9-21CE-4C0A-B83A-89D21EB0ED8E}" dt="2024-07-08T21:27:20.050" v="3395"/>
          <ac:picMkLst>
            <pc:docMk/>
            <pc:sldMk cId="4231124434" sldId="281"/>
            <ac:picMk id="39" creationId="{FF222197-1A25-0B11-8C52-43E86ED10F9E}"/>
          </ac:picMkLst>
        </pc:picChg>
      </pc:sldChg>
      <pc:sldChg chg="del">
        <pc:chgData name="Tidjani, Falaq" userId="e4edafe0-527c-4354-b6fd-4b64d6e7d759" providerId="ADAL" clId="{9C24FAF9-21CE-4C0A-B83A-89D21EB0ED8E}" dt="2024-07-08T17:17:47.725" v="1812" actId="47"/>
        <pc:sldMkLst>
          <pc:docMk/>
          <pc:sldMk cId="3093939759" sldId="282"/>
        </pc:sldMkLst>
      </pc:sldChg>
      <pc:sldChg chg="addSp delSp modSp mod">
        <pc:chgData name="Tidjani, Falaq" userId="e4edafe0-527c-4354-b6fd-4b64d6e7d759" providerId="ADAL" clId="{9C24FAF9-21CE-4C0A-B83A-89D21EB0ED8E}" dt="2024-07-08T20:08:46.976" v="2623" actId="478"/>
        <pc:sldMkLst>
          <pc:docMk/>
          <pc:sldMk cId="1878902013" sldId="283"/>
        </pc:sldMkLst>
        <pc:spChg chg="mod">
          <ac:chgData name="Tidjani, Falaq" userId="e4edafe0-527c-4354-b6fd-4b64d6e7d759" providerId="ADAL" clId="{9C24FAF9-21CE-4C0A-B83A-89D21EB0ED8E}" dt="2024-07-08T20:08:38.374" v="2621" actId="1076"/>
          <ac:spMkLst>
            <pc:docMk/>
            <pc:sldMk cId="1878902013" sldId="283"/>
            <ac:spMk id="4" creationId="{AE4D12E5-6CF2-6809-7004-C767CBA64EEC}"/>
          </ac:spMkLst>
        </pc:spChg>
        <pc:spChg chg="del">
          <ac:chgData name="Tidjani, Falaq" userId="e4edafe0-527c-4354-b6fd-4b64d6e7d759" providerId="ADAL" clId="{9C24FAF9-21CE-4C0A-B83A-89D21EB0ED8E}" dt="2024-07-08T20:08:46.976" v="2623" actId="478"/>
          <ac:spMkLst>
            <pc:docMk/>
            <pc:sldMk cId="1878902013" sldId="283"/>
            <ac:spMk id="5" creationId="{57E893B1-B673-C80C-1E55-395D524FF51E}"/>
          </ac:spMkLst>
        </pc:spChg>
        <pc:spChg chg="mod">
          <ac:chgData name="Tidjani, Falaq" userId="e4edafe0-527c-4354-b6fd-4b64d6e7d759" providerId="ADAL" clId="{9C24FAF9-21CE-4C0A-B83A-89D21EB0ED8E}" dt="2024-07-08T20:08:33.299" v="2620" actId="1076"/>
          <ac:spMkLst>
            <pc:docMk/>
            <pc:sldMk cId="1878902013" sldId="283"/>
            <ac:spMk id="9" creationId="{1FEBFC88-6B41-7548-7098-4AA46D516F6B}"/>
          </ac:spMkLst>
        </pc:spChg>
        <pc:spChg chg="mod">
          <ac:chgData name="Tidjani, Falaq" userId="e4edafe0-527c-4354-b6fd-4b64d6e7d759" providerId="ADAL" clId="{9C24FAF9-21CE-4C0A-B83A-89D21EB0ED8E}" dt="2024-07-08T20:08:42.280" v="2622" actId="1076"/>
          <ac:spMkLst>
            <pc:docMk/>
            <pc:sldMk cId="1878902013" sldId="283"/>
            <ac:spMk id="10" creationId="{189ACA69-42A3-DBC9-31F1-DF55BF82E3AE}"/>
          </ac:spMkLst>
        </pc:spChg>
        <pc:spChg chg="add mod">
          <ac:chgData name="Tidjani, Falaq" userId="e4edafe0-527c-4354-b6fd-4b64d6e7d759" providerId="ADAL" clId="{9C24FAF9-21CE-4C0A-B83A-89D21EB0ED8E}" dt="2024-07-08T20:07:51.284" v="2614"/>
          <ac:spMkLst>
            <pc:docMk/>
            <pc:sldMk cId="1878902013" sldId="283"/>
            <ac:spMk id="11" creationId="{0F53AD74-295E-5B5A-A7EF-D089AB3187F4}"/>
          </ac:spMkLst>
        </pc:spChg>
        <pc:grpChg chg="del">
          <ac:chgData name="Tidjani, Falaq" userId="e4edafe0-527c-4354-b6fd-4b64d6e7d759" providerId="ADAL" clId="{9C24FAF9-21CE-4C0A-B83A-89D21EB0ED8E}" dt="2024-07-08T20:08:29.872" v="2619" actId="478"/>
          <ac:grpSpMkLst>
            <pc:docMk/>
            <pc:sldMk cId="1878902013" sldId="283"/>
            <ac:grpSpMk id="6" creationId="{C6CE0397-746F-1937-3043-07BF53558135}"/>
          </ac:grpSpMkLst>
        </pc:grpChg>
        <pc:picChg chg="add mod">
          <ac:chgData name="Tidjani, Falaq" userId="e4edafe0-527c-4354-b6fd-4b64d6e7d759" providerId="ADAL" clId="{9C24FAF9-21CE-4C0A-B83A-89D21EB0ED8E}" dt="2024-07-08T20:08:26.764" v="2618" actId="14100"/>
          <ac:picMkLst>
            <pc:docMk/>
            <pc:sldMk cId="1878902013" sldId="283"/>
            <ac:picMk id="12" creationId="{B63DCE6C-96CF-EA08-C2DD-0319002A5DA8}"/>
          </ac:picMkLst>
        </pc:picChg>
      </pc:sldChg>
      <pc:sldChg chg="addSp delSp modSp mod">
        <pc:chgData name="Tidjani, Falaq" userId="e4edafe0-527c-4354-b6fd-4b64d6e7d759" providerId="ADAL" clId="{9C24FAF9-21CE-4C0A-B83A-89D21EB0ED8E}" dt="2024-07-08T21:27:59.486" v="3399" actId="207"/>
        <pc:sldMkLst>
          <pc:docMk/>
          <pc:sldMk cId="2471766715" sldId="284"/>
        </pc:sldMkLst>
        <pc:spChg chg="mod">
          <ac:chgData name="Tidjani, Falaq" userId="e4edafe0-527c-4354-b6fd-4b64d6e7d759" providerId="ADAL" clId="{9C24FAF9-21CE-4C0A-B83A-89D21EB0ED8E}" dt="2024-07-08T18:27:42.064" v="2080" actId="14100"/>
          <ac:spMkLst>
            <pc:docMk/>
            <pc:sldMk cId="2471766715" sldId="284"/>
            <ac:spMk id="2" creationId="{47A26CF6-E0F8-A95C-50B5-D165C25D7FA7}"/>
          </ac:spMkLst>
        </pc:spChg>
        <pc:spChg chg="del mod">
          <ac:chgData name="Tidjani, Falaq" userId="e4edafe0-527c-4354-b6fd-4b64d6e7d759" providerId="ADAL" clId="{9C24FAF9-21CE-4C0A-B83A-89D21EB0ED8E}" dt="2024-07-08T18:24:13.258" v="2066" actId="478"/>
          <ac:spMkLst>
            <pc:docMk/>
            <pc:sldMk cId="2471766715" sldId="284"/>
            <ac:spMk id="3" creationId="{B1B39FCA-1707-C870-EE4F-DE1C64CC8BCE}"/>
          </ac:spMkLst>
        </pc:spChg>
        <pc:spChg chg="add mod">
          <ac:chgData name="Tidjani, Falaq" userId="e4edafe0-527c-4354-b6fd-4b64d6e7d759" providerId="ADAL" clId="{9C24FAF9-21CE-4C0A-B83A-89D21EB0ED8E}" dt="2024-07-08T18:24:14.639" v="2067"/>
          <ac:spMkLst>
            <pc:docMk/>
            <pc:sldMk cId="2471766715" sldId="284"/>
            <ac:spMk id="4" creationId="{346215CA-DB7C-BD2B-E945-EAA934BB4E7B}"/>
          </ac:spMkLst>
        </pc:spChg>
        <pc:spChg chg="add del mod">
          <ac:chgData name="Tidjani, Falaq" userId="e4edafe0-527c-4354-b6fd-4b64d6e7d759" providerId="ADAL" clId="{9C24FAF9-21CE-4C0A-B83A-89D21EB0ED8E}" dt="2024-07-08T20:29:36.773" v="2952" actId="478"/>
          <ac:spMkLst>
            <pc:docMk/>
            <pc:sldMk cId="2471766715" sldId="284"/>
            <ac:spMk id="6" creationId="{0F872E36-5D50-F594-B318-81CB73D3E68C}"/>
          </ac:spMkLst>
        </pc:spChg>
        <pc:spChg chg="add mod">
          <ac:chgData name="Tidjani, Falaq" userId="e4edafe0-527c-4354-b6fd-4b64d6e7d759" providerId="ADAL" clId="{9C24FAF9-21CE-4C0A-B83A-89D21EB0ED8E}" dt="2024-07-08T18:24:14.639" v="2067"/>
          <ac:spMkLst>
            <pc:docMk/>
            <pc:sldMk cId="2471766715" sldId="284"/>
            <ac:spMk id="8" creationId="{03563378-A1ED-1599-82F0-F5B81B9E1EA6}"/>
          </ac:spMkLst>
        </pc:spChg>
        <pc:spChg chg="add mod">
          <ac:chgData name="Tidjani, Falaq" userId="e4edafe0-527c-4354-b6fd-4b64d6e7d759" providerId="ADAL" clId="{9C24FAF9-21CE-4C0A-B83A-89D21EB0ED8E}" dt="2024-07-08T18:24:59.816" v="2070"/>
          <ac:spMkLst>
            <pc:docMk/>
            <pc:sldMk cId="2471766715" sldId="284"/>
            <ac:spMk id="19" creationId="{7D64D1E5-2832-E91D-C586-1DC4FA3AC520}"/>
          </ac:spMkLst>
        </pc:spChg>
        <pc:spChg chg="add mod">
          <ac:chgData name="Tidjani, Falaq" userId="e4edafe0-527c-4354-b6fd-4b64d6e7d759" providerId="ADAL" clId="{9C24FAF9-21CE-4C0A-B83A-89D21EB0ED8E}" dt="2024-07-08T18:29:32.571" v="2096" actId="14100"/>
          <ac:spMkLst>
            <pc:docMk/>
            <pc:sldMk cId="2471766715" sldId="284"/>
            <ac:spMk id="20" creationId="{EA73EFD1-F878-0D51-AD1B-C2FB397F023A}"/>
          </ac:spMkLst>
        </pc:spChg>
        <pc:spChg chg="add mod">
          <ac:chgData name="Tidjani, Falaq" userId="e4edafe0-527c-4354-b6fd-4b64d6e7d759" providerId="ADAL" clId="{9C24FAF9-21CE-4C0A-B83A-89D21EB0ED8E}" dt="2024-07-08T19:11:12.388" v="2340"/>
          <ac:spMkLst>
            <pc:docMk/>
            <pc:sldMk cId="2471766715" sldId="284"/>
            <ac:spMk id="32" creationId="{FBBCBB34-81FD-64D9-E1E5-931F88779EEB}"/>
          </ac:spMkLst>
        </pc:spChg>
        <pc:spChg chg="add mod">
          <ac:chgData name="Tidjani, Falaq" userId="e4edafe0-527c-4354-b6fd-4b64d6e7d759" providerId="ADAL" clId="{9C24FAF9-21CE-4C0A-B83A-89D21EB0ED8E}" dt="2024-07-08T19:11:12.388" v="2340"/>
          <ac:spMkLst>
            <pc:docMk/>
            <pc:sldMk cId="2471766715" sldId="284"/>
            <ac:spMk id="33" creationId="{0B7A6EF3-F786-DC58-4F84-5DA793D2EC67}"/>
          </ac:spMkLst>
        </pc:spChg>
        <pc:spChg chg="add del mod">
          <ac:chgData name="Tidjani, Falaq" userId="e4edafe0-527c-4354-b6fd-4b64d6e7d759" providerId="ADAL" clId="{9C24FAF9-21CE-4C0A-B83A-89D21EB0ED8E}" dt="2024-07-08T20:30:49.003" v="2985" actId="478"/>
          <ac:spMkLst>
            <pc:docMk/>
            <pc:sldMk cId="2471766715" sldId="284"/>
            <ac:spMk id="34" creationId="{88A440F1-ABB7-62E2-D05C-5CDF30CF3D44}"/>
          </ac:spMkLst>
        </pc:spChg>
        <pc:spChg chg="add mod">
          <ac:chgData name="Tidjani, Falaq" userId="e4edafe0-527c-4354-b6fd-4b64d6e7d759" providerId="ADAL" clId="{9C24FAF9-21CE-4C0A-B83A-89D21EB0ED8E}" dt="2024-07-08T20:30:49.780" v="2986"/>
          <ac:spMkLst>
            <pc:docMk/>
            <pc:sldMk cId="2471766715" sldId="284"/>
            <ac:spMk id="35" creationId="{27380396-74AF-0263-29BE-908821AEE1AA}"/>
          </ac:spMkLst>
        </pc:spChg>
        <pc:grpChg chg="del">
          <ac:chgData name="Tidjani, Falaq" userId="e4edafe0-527c-4354-b6fd-4b64d6e7d759" providerId="ADAL" clId="{9C24FAF9-21CE-4C0A-B83A-89D21EB0ED8E}" dt="2024-07-08T19:11:11.683" v="2339" actId="478"/>
          <ac:grpSpMkLst>
            <pc:docMk/>
            <pc:sldMk cId="2471766715" sldId="284"/>
            <ac:grpSpMk id="12" creationId="{92ABB5CB-AF27-032E-F5C0-820F9C9D64E5}"/>
          </ac:grpSpMkLst>
        </pc:grpChg>
        <pc:graphicFrameChg chg="add del mod">
          <ac:chgData name="Tidjani, Falaq" userId="e4edafe0-527c-4354-b6fd-4b64d6e7d759" providerId="ADAL" clId="{9C24FAF9-21CE-4C0A-B83A-89D21EB0ED8E}" dt="2024-07-08T18:34:21.185" v="2133" actId="478"/>
          <ac:graphicFrameMkLst>
            <pc:docMk/>
            <pc:sldMk cId="2471766715" sldId="284"/>
            <ac:graphicFrameMk id="7" creationId="{699738C7-1975-1058-8AAA-BA30E2ED60C3}"/>
          </ac:graphicFrameMkLst>
        </pc:graphicFrameChg>
        <pc:graphicFrameChg chg="add del mod">
          <ac:chgData name="Tidjani, Falaq" userId="e4edafe0-527c-4354-b6fd-4b64d6e7d759" providerId="ADAL" clId="{9C24FAF9-21CE-4C0A-B83A-89D21EB0ED8E}" dt="2024-07-08T18:24:51.052" v="2068" actId="478"/>
          <ac:graphicFrameMkLst>
            <pc:docMk/>
            <pc:sldMk cId="2471766715" sldId="284"/>
            <ac:graphicFrameMk id="10" creationId="{38C8B377-947F-375F-F7FB-CD93FDA3594C}"/>
          </ac:graphicFrameMkLst>
        </pc:graphicFrameChg>
        <pc:graphicFrameChg chg="add mod">
          <ac:chgData name="Tidjani, Falaq" userId="e4edafe0-527c-4354-b6fd-4b64d6e7d759" providerId="ADAL" clId="{9C24FAF9-21CE-4C0A-B83A-89D21EB0ED8E}" dt="2024-07-08T18:28:52.248" v="2090" actId="1076"/>
          <ac:graphicFrameMkLst>
            <pc:docMk/>
            <pc:sldMk cId="2471766715" sldId="284"/>
            <ac:graphicFrameMk id="21" creationId="{2794EF5E-7835-4B45-9918-37659F20EDF8}"/>
          </ac:graphicFrameMkLst>
        </pc:graphicFrameChg>
        <pc:graphicFrameChg chg="add mod modGraphic">
          <ac:chgData name="Tidjani, Falaq" userId="e4edafe0-527c-4354-b6fd-4b64d6e7d759" providerId="ADAL" clId="{9C24FAF9-21CE-4C0A-B83A-89D21EB0ED8E}" dt="2024-07-08T18:39:46.441" v="2161" actId="20577"/>
          <ac:graphicFrameMkLst>
            <pc:docMk/>
            <pc:sldMk cId="2471766715" sldId="284"/>
            <ac:graphicFrameMk id="22" creationId="{4D9F5EB2-D2BE-BCD6-225C-4CFDDE95A7CE}"/>
          </ac:graphicFrameMkLst>
        </pc:graphicFrameChg>
        <pc:graphicFrameChg chg="add del mod">
          <ac:chgData name="Tidjani, Falaq" userId="e4edafe0-527c-4354-b6fd-4b64d6e7d759" providerId="ADAL" clId="{9C24FAF9-21CE-4C0A-B83A-89D21EB0ED8E}" dt="2024-07-08T18:42:05.141" v="2178" actId="478"/>
          <ac:graphicFrameMkLst>
            <pc:docMk/>
            <pc:sldMk cId="2471766715" sldId="284"/>
            <ac:graphicFrameMk id="23" creationId="{6A76F3C2-B946-EF50-DD48-A9B58CFEA141}"/>
          </ac:graphicFrameMkLst>
        </pc:graphicFrameChg>
        <pc:graphicFrameChg chg="add mod">
          <ac:chgData name="Tidjani, Falaq" userId="e4edafe0-527c-4354-b6fd-4b64d6e7d759" providerId="ADAL" clId="{9C24FAF9-21CE-4C0A-B83A-89D21EB0ED8E}" dt="2024-07-08T18:42:31.432" v="2186" actId="14100"/>
          <ac:graphicFrameMkLst>
            <pc:docMk/>
            <pc:sldMk cId="2471766715" sldId="284"/>
            <ac:graphicFrameMk id="25" creationId="{6A76F3C2-B946-EF50-DD48-A9B58CFEA141}"/>
          </ac:graphicFrameMkLst>
        </pc:graphicFrameChg>
        <pc:picChg chg="add mod">
          <ac:chgData name="Tidjani, Falaq" userId="e4edafe0-527c-4354-b6fd-4b64d6e7d759" providerId="ADAL" clId="{9C24FAF9-21CE-4C0A-B83A-89D21EB0ED8E}" dt="2024-07-08T18:24:14.639" v="2067"/>
          <ac:picMkLst>
            <pc:docMk/>
            <pc:sldMk cId="2471766715" sldId="284"/>
            <ac:picMk id="9" creationId="{03CA0407-8C58-EC89-46DE-4790E001ED04}"/>
          </ac:picMkLst>
        </pc:picChg>
        <pc:picChg chg="add del mod">
          <ac:chgData name="Tidjani, Falaq" userId="e4edafe0-527c-4354-b6fd-4b64d6e7d759" providerId="ADAL" clId="{9C24FAF9-21CE-4C0A-B83A-89D21EB0ED8E}" dt="2024-07-08T18:24:52.131" v="2069" actId="478"/>
          <ac:picMkLst>
            <pc:docMk/>
            <pc:sldMk cId="2471766715" sldId="284"/>
            <ac:picMk id="11" creationId="{08D39A03-60C1-B83D-BF5D-3B07A1721BF1}"/>
          </ac:picMkLst>
        </pc:picChg>
        <pc:picChg chg="add mod">
          <ac:chgData name="Tidjani, Falaq" userId="e4edafe0-527c-4354-b6fd-4b64d6e7d759" providerId="ADAL" clId="{9C24FAF9-21CE-4C0A-B83A-89D21EB0ED8E}" dt="2024-07-08T18:41:18.485" v="2177" actId="1035"/>
          <ac:picMkLst>
            <pc:docMk/>
            <pc:sldMk cId="2471766715" sldId="284"/>
            <ac:picMk id="24" creationId="{C35E5CAE-9956-175E-51D3-C007723E396A}"/>
          </ac:picMkLst>
        </pc:picChg>
        <pc:picChg chg="add del mod">
          <ac:chgData name="Tidjani, Falaq" userId="e4edafe0-527c-4354-b6fd-4b64d6e7d759" providerId="ADAL" clId="{9C24FAF9-21CE-4C0A-B83A-89D21EB0ED8E}" dt="2024-07-08T21:27:45.283" v="3396" actId="478"/>
          <ac:picMkLst>
            <pc:docMk/>
            <pc:sldMk cId="2471766715" sldId="284"/>
            <ac:picMk id="26" creationId="{3E63C2EB-7D8C-39F3-F805-80B6BF41FD25}"/>
          </ac:picMkLst>
        </pc:picChg>
        <pc:picChg chg="add del mod">
          <ac:chgData name="Tidjani, Falaq" userId="e4edafe0-527c-4354-b6fd-4b64d6e7d759" providerId="ADAL" clId="{9C24FAF9-21CE-4C0A-B83A-89D21EB0ED8E}" dt="2024-07-08T21:27:45.283" v="3396" actId="478"/>
          <ac:picMkLst>
            <pc:docMk/>
            <pc:sldMk cId="2471766715" sldId="284"/>
            <ac:picMk id="27" creationId="{B37E1029-5525-84DC-E739-D7630CEF42F3}"/>
          </ac:picMkLst>
        </pc:picChg>
        <pc:picChg chg="add del mod">
          <ac:chgData name="Tidjani, Falaq" userId="e4edafe0-527c-4354-b6fd-4b64d6e7d759" providerId="ADAL" clId="{9C24FAF9-21CE-4C0A-B83A-89D21EB0ED8E}" dt="2024-07-08T21:27:45.283" v="3396" actId="478"/>
          <ac:picMkLst>
            <pc:docMk/>
            <pc:sldMk cId="2471766715" sldId="284"/>
            <ac:picMk id="28" creationId="{7EC5E037-95EB-4B4A-DDC9-E6D5F0AF3C20}"/>
          </ac:picMkLst>
        </pc:picChg>
        <pc:picChg chg="add del mod">
          <ac:chgData name="Tidjani, Falaq" userId="e4edafe0-527c-4354-b6fd-4b64d6e7d759" providerId="ADAL" clId="{9C24FAF9-21CE-4C0A-B83A-89D21EB0ED8E}" dt="2024-07-08T21:27:45.283" v="3396" actId="478"/>
          <ac:picMkLst>
            <pc:docMk/>
            <pc:sldMk cId="2471766715" sldId="284"/>
            <ac:picMk id="29" creationId="{629FB565-383F-AD5A-5B5C-2F5D4734489F}"/>
          </ac:picMkLst>
        </pc:picChg>
        <pc:picChg chg="add del mod">
          <ac:chgData name="Tidjani, Falaq" userId="e4edafe0-527c-4354-b6fd-4b64d6e7d759" providerId="ADAL" clId="{9C24FAF9-21CE-4C0A-B83A-89D21EB0ED8E}" dt="2024-07-08T21:27:45.283" v="3396" actId="478"/>
          <ac:picMkLst>
            <pc:docMk/>
            <pc:sldMk cId="2471766715" sldId="284"/>
            <ac:picMk id="30" creationId="{8865E304-D6B9-075B-F240-99333609B8D1}"/>
          </ac:picMkLst>
        </pc:picChg>
        <pc:picChg chg="add del mod">
          <ac:chgData name="Tidjani, Falaq" userId="e4edafe0-527c-4354-b6fd-4b64d6e7d759" providerId="ADAL" clId="{9C24FAF9-21CE-4C0A-B83A-89D21EB0ED8E}" dt="2024-07-08T21:27:45.283" v="3396" actId="478"/>
          <ac:picMkLst>
            <pc:docMk/>
            <pc:sldMk cId="2471766715" sldId="284"/>
            <ac:picMk id="31" creationId="{D3E81D1B-E2D9-7E5E-F79C-B6CA47267820}"/>
          </ac:picMkLst>
        </pc:picChg>
        <pc:picChg chg="add mod">
          <ac:chgData name="Tidjani, Falaq" userId="e4edafe0-527c-4354-b6fd-4b64d6e7d759" providerId="ADAL" clId="{9C24FAF9-21CE-4C0A-B83A-89D21EB0ED8E}" dt="2024-07-08T21:27:45.948" v="3397"/>
          <ac:picMkLst>
            <pc:docMk/>
            <pc:sldMk cId="2471766715" sldId="284"/>
            <ac:picMk id="36" creationId="{A7375CF5-3C1A-DB95-B4CE-9D34D82C97DA}"/>
          </ac:picMkLst>
        </pc:picChg>
        <pc:picChg chg="add mod">
          <ac:chgData name="Tidjani, Falaq" userId="e4edafe0-527c-4354-b6fd-4b64d6e7d759" providerId="ADAL" clId="{9C24FAF9-21CE-4C0A-B83A-89D21EB0ED8E}" dt="2024-07-08T21:27:45.948" v="3397"/>
          <ac:picMkLst>
            <pc:docMk/>
            <pc:sldMk cId="2471766715" sldId="284"/>
            <ac:picMk id="37" creationId="{DEE34C15-1777-F857-75A9-DB253BBC6286}"/>
          </ac:picMkLst>
        </pc:picChg>
        <pc:picChg chg="add mod">
          <ac:chgData name="Tidjani, Falaq" userId="e4edafe0-527c-4354-b6fd-4b64d6e7d759" providerId="ADAL" clId="{9C24FAF9-21CE-4C0A-B83A-89D21EB0ED8E}" dt="2024-07-08T21:27:59.486" v="3399" actId="207"/>
          <ac:picMkLst>
            <pc:docMk/>
            <pc:sldMk cId="2471766715" sldId="284"/>
            <ac:picMk id="38" creationId="{C30BCB6F-8DF3-B567-0024-DB496157DB0E}"/>
          </ac:picMkLst>
        </pc:picChg>
        <pc:picChg chg="add mod">
          <ac:chgData name="Tidjani, Falaq" userId="e4edafe0-527c-4354-b6fd-4b64d6e7d759" providerId="ADAL" clId="{9C24FAF9-21CE-4C0A-B83A-89D21EB0ED8E}" dt="2024-07-08T21:27:45.948" v="3397"/>
          <ac:picMkLst>
            <pc:docMk/>
            <pc:sldMk cId="2471766715" sldId="284"/>
            <ac:picMk id="39" creationId="{C0BADD93-1071-982B-7625-32ECC905F685}"/>
          </ac:picMkLst>
        </pc:picChg>
        <pc:picChg chg="add mod">
          <ac:chgData name="Tidjani, Falaq" userId="e4edafe0-527c-4354-b6fd-4b64d6e7d759" providerId="ADAL" clId="{9C24FAF9-21CE-4C0A-B83A-89D21EB0ED8E}" dt="2024-07-08T21:27:53.800" v="3398" actId="207"/>
          <ac:picMkLst>
            <pc:docMk/>
            <pc:sldMk cId="2471766715" sldId="284"/>
            <ac:picMk id="40" creationId="{020883C1-D98F-25EC-5A85-F4590E594EF4}"/>
          </ac:picMkLst>
        </pc:picChg>
        <pc:picChg chg="add mod">
          <ac:chgData name="Tidjani, Falaq" userId="e4edafe0-527c-4354-b6fd-4b64d6e7d759" providerId="ADAL" clId="{9C24FAF9-21CE-4C0A-B83A-89D21EB0ED8E}" dt="2024-07-08T21:27:45.948" v="3397"/>
          <ac:picMkLst>
            <pc:docMk/>
            <pc:sldMk cId="2471766715" sldId="284"/>
            <ac:picMk id="41" creationId="{19E466DD-7ABF-C246-DF5E-3371B9821850}"/>
          </ac:picMkLst>
        </pc:picChg>
      </pc:sldChg>
      <pc:sldChg chg="addSp delSp modSp mod">
        <pc:chgData name="Tidjani, Falaq" userId="e4edafe0-527c-4354-b6fd-4b64d6e7d759" providerId="ADAL" clId="{9C24FAF9-21CE-4C0A-B83A-89D21EB0ED8E}" dt="2024-07-08T21:28:12.664" v="3401"/>
        <pc:sldMkLst>
          <pc:docMk/>
          <pc:sldMk cId="563070122" sldId="285"/>
        </pc:sldMkLst>
        <pc:spChg chg="mod">
          <ac:chgData name="Tidjani, Falaq" userId="e4edafe0-527c-4354-b6fd-4b64d6e7d759" providerId="ADAL" clId="{9C24FAF9-21CE-4C0A-B83A-89D21EB0ED8E}" dt="2024-07-08T18:33:13.484" v="2122" actId="14100"/>
          <ac:spMkLst>
            <pc:docMk/>
            <pc:sldMk cId="563070122" sldId="285"/>
            <ac:spMk id="2" creationId="{47A26CF6-E0F8-A95C-50B5-D165C25D7FA7}"/>
          </ac:spMkLst>
        </pc:spChg>
        <pc:spChg chg="del">
          <ac:chgData name="Tidjani, Falaq" userId="e4edafe0-527c-4354-b6fd-4b64d6e7d759" providerId="ADAL" clId="{9C24FAF9-21CE-4C0A-B83A-89D21EB0ED8E}" dt="2024-07-08T18:25:14.884" v="2072" actId="478"/>
          <ac:spMkLst>
            <pc:docMk/>
            <pc:sldMk cId="563070122" sldId="285"/>
            <ac:spMk id="3" creationId="{B1B39FCA-1707-C870-EE4F-DE1C64CC8BCE}"/>
          </ac:spMkLst>
        </pc:spChg>
        <pc:spChg chg="add mod">
          <ac:chgData name="Tidjani, Falaq" userId="e4edafe0-527c-4354-b6fd-4b64d6e7d759" providerId="ADAL" clId="{9C24FAF9-21CE-4C0A-B83A-89D21EB0ED8E}" dt="2024-07-08T18:25:10.827" v="2071"/>
          <ac:spMkLst>
            <pc:docMk/>
            <pc:sldMk cId="563070122" sldId="285"/>
            <ac:spMk id="4" creationId="{463AAB71-2369-5E16-FAE3-12C232D2289B}"/>
          </ac:spMkLst>
        </pc:spChg>
        <pc:spChg chg="add del mod">
          <ac:chgData name="Tidjani, Falaq" userId="e4edafe0-527c-4354-b6fd-4b64d6e7d759" providerId="ADAL" clId="{9C24FAF9-21CE-4C0A-B83A-89D21EB0ED8E}" dt="2024-07-08T20:29:42.379" v="2954" actId="478"/>
          <ac:spMkLst>
            <pc:docMk/>
            <pc:sldMk cId="563070122" sldId="285"/>
            <ac:spMk id="6" creationId="{E06042F6-7394-7435-B8B0-DB6E10934462}"/>
          </ac:spMkLst>
        </pc:spChg>
        <pc:spChg chg="add mod">
          <ac:chgData name="Tidjani, Falaq" userId="e4edafe0-527c-4354-b6fd-4b64d6e7d759" providerId="ADAL" clId="{9C24FAF9-21CE-4C0A-B83A-89D21EB0ED8E}" dt="2024-07-08T18:25:10.827" v="2071"/>
          <ac:spMkLst>
            <pc:docMk/>
            <pc:sldMk cId="563070122" sldId="285"/>
            <ac:spMk id="8" creationId="{EC438E2D-5D45-B927-14F9-5B49F9462718}"/>
          </ac:spMkLst>
        </pc:spChg>
        <pc:spChg chg="add mod">
          <ac:chgData name="Tidjani, Falaq" userId="e4edafe0-527c-4354-b6fd-4b64d6e7d759" providerId="ADAL" clId="{9C24FAF9-21CE-4C0A-B83A-89D21EB0ED8E}" dt="2024-07-08T18:25:10.827" v="2071"/>
          <ac:spMkLst>
            <pc:docMk/>
            <pc:sldMk cId="563070122" sldId="285"/>
            <ac:spMk id="10" creationId="{889F9C27-EF0A-758F-48ED-281B6C3BEBFA}"/>
          </ac:spMkLst>
        </pc:spChg>
        <pc:spChg chg="add del mod">
          <ac:chgData name="Tidjani, Falaq" userId="e4edafe0-527c-4354-b6fd-4b64d6e7d759" providerId="ADAL" clId="{9C24FAF9-21CE-4C0A-B83A-89D21EB0ED8E}" dt="2024-07-08T18:30:45.402" v="2104" actId="478"/>
          <ac:spMkLst>
            <pc:docMk/>
            <pc:sldMk cId="563070122" sldId="285"/>
            <ac:spMk id="20" creationId="{B93C9E72-F826-D42F-32E6-ABDE02DB62F5}"/>
          </ac:spMkLst>
        </pc:spChg>
        <pc:spChg chg="add mod">
          <ac:chgData name="Tidjani, Falaq" userId="e4edafe0-527c-4354-b6fd-4b64d6e7d759" providerId="ADAL" clId="{9C24FAF9-21CE-4C0A-B83A-89D21EB0ED8E}" dt="2024-07-08T18:56:59.505" v="2248" actId="20577"/>
          <ac:spMkLst>
            <pc:docMk/>
            <pc:sldMk cId="563070122" sldId="285"/>
            <ac:spMk id="21" creationId="{93FCD975-2BBF-E529-6760-5B7B4BF65205}"/>
          </ac:spMkLst>
        </pc:spChg>
        <pc:spChg chg="add mod">
          <ac:chgData name="Tidjani, Falaq" userId="e4edafe0-527c-4354-b6fd-4b64d6e7d759" providerId="ADAL" clId="{9C24FAF9-21CE-4C0A-B83A-89D21EB0ED8E}" dt="2024-07-08T19:12:01.951" v="2344"/>
          <ac:spMkLst>
            <pc:docMk/>
            <pc:sldMk cId="563070122" sldId="285"/>
            <ac:spMk id="30" creationId="{287637EC-69A8-F1A4-FDB2-1144CBEAE794}"/>
          </ac:spMkLst>
        </pc:spChg>
        <pc:spChg chg="add mod">
          <ac:chgData name="Tidjani, Falaq" userId="e4edafe0-527c-4354-b6fd-4b64d6e7d759" providerId="ADAL" clId="{9C24FAF9-21CE-4C0A-B83A-89D21EB0ED8E}" dt="2024-07-08T19:12:01.951" v="2344"/>
          <ac:spMkLst>
            <pc:docMk/>
            <pc:sldMk cId="563070122" sldId="285"/>
            <ac:spMk id="31" creationId="{B1EFAF5C-8D42-483D-4E1F-2FA60B65D040}"/>
          </ac:spMkLst>
        </pc:spChg>
        <pc:spChg chg="add mod">
          <ac:chgData name="Tidjani, Falaq" userId="e4edafe0-527c-4354-b6fd-4b64d6e7d759" providerId="ADAL" clId="{9C24FAF9-21CE-4C0A-B83A-89D21EB0ED8E}" dt="2024-07-08T20:33:29.649" v="3034" actId="20577"/>
          <ac:spMkLst>
            <pc:docMk/>
            <pc:sldMk cId="563070122" sldId="285"/>
            <ac:spMk id="32" creationId="{41B1EE42-E189-9F8D-8F05-69958F6F594D}"/>
          </ac:spMkLst>
        </pc:spChg>
        <pc:grpChg chg="del">
          <ac:chgData name="Tidjani, Falaq" userId="e4edafe0-527c-4354-b6fd-4b64d6e7d759" providerId="ADAL" clId="{9C24FAF9-21CE-4C0A-B83A-89D21EB0ED8E}" dt="2024-07-08T19:12:01.214" v="2343" actId="478"/>
          <ac:grpSpMkLst>
            <pc:docMk/>
            <pc:sldMk cId="563070122" sldId="285"/>
            <ac:grpSpMk id="12" creationId="{F72DC7F5-4300-1854-3472-552663AB1856}"/>
          </ac:grpSpMkLst>
        </pc:grpChg>
        <pc:graphicFrameChg chg="add mod modGraphic">
          <ac:chgData name="Tidjani, Falaq" userId="e4edafe0-527c-4354-b6fd-4b64d6e7d759" providerId="ADAL" clId="{9C24FAF9-21CE-4C0A-B83A-89D21EB0ED8E}" dt="2024-07-08T18:50:15.148" v="2215" actId="20577"/>
          <ac:graphicFrameMkLst>
            <pc:docMk/>
            <pc:sldMk cId="563070122" sldId="285"/>
            <ac:graphicFrameMk id="7" creationId="{859B8CDE-848F-2A95-EC6B-8AFC1964D76C}"/>
          </ac:graphicFrameMkLst>
        </pc:graphicFrameChg>
        <pc:graphicFrameChg chg="add mod">
          <ac:chgData name="Tidjani, Falaq" userId="e4edafe0-527c-4354-b6fd-4b64d6e7d759" providerId="ADAL" clId="{9C24FAF9-21CE-4C0A-B83A-89D21EB0ED8E}" dt="2024-07-08T18:28:59.742" v="2091"/>
          <ac:graphicFrameMkLst>
            <pc:docMk/>
            <pc:sldMk cId="563070122" sldId="285"/>
            <ac:graphicFrameMk id="11" creationId="{A0CA2A20-4886-528D-E18A-5609680D2CCF}"/>
          </ac:graphicFrameMkLst>
        </pc:graphicFrameChg>
        <pc:graphicFrameChg chg="add mod">
          <ac:chgData name="Tidjani, Falaq" userId="e4edafe0-527c-4354-b6fd-4b64d6e7d759" providerId="ADAL" clId="{9C24FAF9-21CE-4C0A-B83A-89D21EB0ED8E}" dt="2024-07-08T18:51:53.935" v="2226" actId="1035"/>
          <ac:graphicFrameMkLst>
            <pc:docMk/>
            <pc:sldMk cId="563070122" sldId="285"/>
            <ac:graphicFrameMk id="22" creationId="{709752F1-64EA-B1DE-DCA7-4D5EB1938AE7}"/>
          </ac:graphicFrameMkLst>
        </pc:graphicFrameChg>
        <pc:picChg chg="add mod">
          <ac:chgData name="Tidjani, Falaq" userId="e4edafe0-527c-4354-b6fd-4b64d6e7d759" providerId="ADAL" clId="{9C24FAF9-21CE-4C0A-B83A-89D21EB0ED8E}" dt="2024-07-08T18:25:10.827" v="2071"/>
          <ac:picMkLst>
            <pc:docMk/>
            <pc:sldMk cId="563070122" sldId="285"/>
            <ac:picMk id="9" creationId="{3990820A-5C81-CAD3-3325-0E477ED2430D}"/>
          </ac:picMkLst>
        </pc:picChg>
        <pc:picChg chg="add mod">
          <ac:chgData name="Tidjani, Falaq" userId="e4edafe0-527c-4354-b6fd-4b64d6e7d759" providerId="ADAL" clId="{9C24FAF9-21CE-4C0A-B83A-89D21EB0ED8E}" dt="2024-07-08T18:53:50.036" v="2234" actId="1076"/>
          <ac:picMkLst>
            <pc:docMk/>
            <pc:sldMk cId="563070122" sldId="285"/>
            <ac:picMk id="23" creationId="{BE59CEF3-7EFB-45D1-DA1C-A8DB4AC6908D}"/>
          </ac:picMkLst>
        </pc:picChg>
        <pc:picChg chg="add del mod">
          <ac:chgData name="Tidjani, Falaq" userId="e4edafe0-527c-4354-b6fd-4b64d6e7d759" providerId="ADAL" clId="{9C24FAF9-21CE-4C0A-B83A-89D21EB0ED8E}" dt="2024-07-08T21:28:12.235" v="3400" actId="478"/>
          <ac:picMkLst>
            <pc:docMk/>
            <pc:sldMk cId="563070122" sldId="285"/>
            <ac:picMk id="24" creationId="{4C7ED57B-D51D-DCB0-7896-E61502850843}"/>
          </ac:picMkLst>
        </pc:picChg>
        <pc:picChg chg="add del mod">
          <ac:chgData name="Tidjani, Falaq" userId="e4edafe0-527c-4354-b6fd-4b64d6e7d759" providerId="ADAL" clId="{9C24FAF9-21CE-4C0A-B83A-89D21EB0ED8E}" dt="2024-07-08T21:28:12.235" v="3400" actId="478"/>
          <ac:picMkLst>
            <pc:docMk/>
            <pc:sldMk cId="563070122" sldId="285"/>
            <ac:picMk id="25" creationId="{CC76A1A2-4592-FA97-3761-9B0A3BDD0EF9}"/>
          </ac:picMkLst>
        </pc:picChg>
        <pc:picChg chg="add del mod">
          <ac:chgData name="Tidjani, Falaq" userId="e4edafe0-527c-4354-b6fd-4b64d6e7d759" providerId="ADAL" clId="{9C24FAF9-21CE-4C0A-B83A-89D21EB0ED8E}" dt="2024-07-08T21:28:12.235" v="3400" actId="478"/>
          <ac:picMkLst>
            <pc:docMk/>
            <pc:sldMk cId="563070122" sldId="285"/>
            <ac:picMk id="26" creationId="{73AF0011-4230-DF05-A713-0E195487B578}"/>
          </ac:picMkLst>
        </pc:picChg>
        <pc:picChg chg="add del mod">
          <ac:chgData name="Tidjani, Falaq" userId="e4edafe0-527c-4354-b6fd-4b64d6e7d759" providerId="ADAL" clId="{9C24FAF9-21CE-4C0A-B83A-89D21EB0ED8E}" dt="2024-07-08T21:28:12.235" v="3400" actId="478"/>
          <ac:picMkLst>
            <pc:docMk/>
            <pc:sldMk cId="563070122" sldId="285"/>
            <ac:picMk id="27" creationId="{A498FA09-572A-7D79-7700-267F1DA824A7}"/>
          </ac:picMkLst>
        </pc:picChg>
        <pc:picChg chg="add del mod">
          <ac:chgData name="Tidjani, Falaq" userId="e4edafe0-527c-4354-b6fd-4b64d6e7d759" providerId="ADAL" clId="{9C24FAF9-21CE-4C0A-B83A-89D21EB0ED8E}" dt="2024-07-08T21:28:12.235" v="3400" actId="478"/>
          <ac:picMkLst>
            <pc:docMk/>
            <pc:sldMk cId="563070122" sldId="285"/>
            <ac:picMk id="28" creationId="{1A10268D-5E71-F73D-DCC7-5898BDE783CA}"/>
          </ac:picMkLst>
        </pc:picChg>
        <pc:picChg chg="add del mod">
          <ac:chgData name="Tidjani, Falaq" userId="e4edafe0-527c-4354-b6fd-4b64d6e7d759" providerId="ADAL" clId="{9C24FAF9-21CE-4C0A-B83A-89D21EB0ED8E}" dt="2024-07-08T21:28:12.235" v="3400" actId="478"/>
          <ac:picMkLst>
            <pc:docMk/>
            <pc:sldMk cId="563070122" sldId="285"/>
            <ac:picMk id="29" creationId="{C2864C1D-DBAA-3DDC-D134-29BB35A30421}"/>
          </ac:picMkLst>
        </pc:picChg>
        <pc:picChg chg="add mod">
          <ac:chgData name="Tidjani, Falaq" userId="e4edafe0-527c-4354-b6fd-4b64d6e7d759" providerId="ADAL" clId="{9C24FAF9-21CE-4C0A-B83A-89D21EB0ED8E}" dt="2024-07-08T21:28:12.664" v="3401"/>
          <ac:picMkLst>
            <pc:docMk/>
            <pc:sldMk cId="563070122" sldId="285"/>
            <ac:picMk id="33" creationId="{21C79273-702B-E983-4F4C-5BB723B61C6B}"/>
          </ac:picMkLst>
        </pc:picChg>
        <pc:picChg chg="add mod">
          <ac:chgData name="Tidjani, Falaq" userId="e4edafe0-527c-4354-b6fd-4b64d6e7d759" providerId="ADAL" clId="{9C24FAF9-21CE-4C0A-B83A-89D21EB0ED8E}" dt="2024-07-08T21:28:12.664" v="3401"/>
          <ac:picMkLst>
            <pc:docMk/>
            <pc:sldMk cId="563070122" sldId="285"/>
            <ac:picMk id="34" creationId="{E68ADAEE-737D-2ADA-80E4-2C52A6BA1E5F}"/>
          </ac:picMkLst>
        </pc:picChg>
        <pc:picChg chg="add mod">
          <ac:chgData name="Tidjani, Falaq" userId="e4edafe0-527c-4354-b6fd-4b64d6e7d759" providerId="ADAL" clId="{9C24FAF9-21CE-4C0A-B83A-89D21EB0ED8E}" dt="2024-07-08T21:28:12.664" v="3401"/>
          <ac:picMkLst>
            <pc:docMk/>
            <pc:sldMk cId="563070122" sldId="285"/>
            <ac:picMk id="35" creationId="{4A1FEC9B-E300-28D5-960C-E15D8935DBAE}"/>
          </ac:picMkLst>
        </pc:picChg>
        <pc:picChg chg="add mod">
          <ac:chgData name="Tidjani, Falaq" userId="e4edafe0-527c-4354-b6fd-4b64d6e7d759" providerId="ADAL" clId="{9C24FAF9-21CE-4C0A-B83A-89D21EB0ED8E}" dt="2024-07-08T21:28:12.664" v="3401"/>
          <ac:picMkLst>
            <pc:docMk/>
            <pc:sldMk cId="563070122" sldId="285"/>
            <ac:picMk id="36" creationId="{59D66AB0-643A-8E68-BBB9-B5B554815A12}"/>
          </ac:picMkLst>
        </pc:picChg>
        <pc:picChg chg="add mod">
          <ac:chgData name="Tidjani, Falaq" userId="e4edafe0-527c-4354-b6fd-4b64d6e7d759" providerId="ADAL" clId="{9C24FAF9-21CE-4C0A-B83A-89D21EB0ED8E}" dt="2024-07-08T21:28:12.664" v="3401"/>
          <ac:picMkLst>
            <pc:docMk/>
            <pc:sldMk cId="563070122" sldId="285"/>
            <ac:picMk id="37" creationId="{630D8122-D689-8462-016A-874056C9E80D}"/>
          </ac:picMkLst>
        </pc:picChg>
        <pc:picChg chg="add mod">
          <ac:chgData name="Tidjani, Falaq" userId="e4edafe0-527c-4354-b6fd-4b64d6e7d759" providerId="ADAL" clId="{9C24FAF9-21CE-4C0A-B83A-89D21EB0ED8E}" dt="2024-07-08T21:28:12.664" v="3401"/>
          <ac:picMkLst>
            <pc:docMk/>
            <pc:sldMk cId="563070122" sldId="285"/>
            <ac:picMk id="38" creationId="{8EC070C1-CDEF-B9E3-F623-0B006346FB98}"/>
          </ac:picMkLst>
        </pc:picChg>
      </pc:sldChg>
      <pc:sldChg chg="addSp delSp modSp mod">
        <pc:chgData name="Tidjani, Falaq" userId="e4edafe0-527c-4354-b6fd-4b64d6e7d759" providerId="ADAL" clId="{9C24FAF9-21CE-4C0A-B83A-89D21EB0ED8E}" dt="2024-07-08T21:28:17.923" v="3403"/>
        <pc:sldMkLst>
          <pc:docMk/>
          <pc:sldMk cId="1846432322" sldId="286"/>
        </pc:sldMkLst>
        <pc:spChg chg="del">
          <ac:chgData name="Tidjani, Falaq" userId="e4edafe0-527c-4354-b6fd-4b64d6e7d759" providerId="ADAL" clId="{9C24FAF9-21CE-4C0A-B83A-89D21EB0ED8E}" dt="2024-07-08T18:25:19.353" v="2073" actId="478"/>
          <ac:spMkLst>
            <pc:docMk/>
            <pc:sldMk cId="1846432322" sldId="286"/>
            <ac:spMk id="3" creationId="{B1B39FCA-1707-C870-EE4F-DE1C64CC8BCE}"/>
          </ac:spMkLst>
        </pc:spChg>
        <pc:spChg chg="add mod">
          <ac:chgData name="Tidjani, Falaq" userId="e4edafe0-527c-4354-b6fd-4b64d6e7d759" providerId="ADAL" clId="{9C24FAF9-21CE-4C0A-B83A-89D21EB0ED8E}" dt="2024-07-08T18:25:20.341" v="2074"/>
          <ac:spMkLst>
            <pc:docMk/>
            <pc:sldMk cId="1846432322" sldId="286"/>
            <ac:spMk id="4" creationId="{3034C3B1-7A4F-CBB1-DE04-DEF25AE7E205}"/>
          </ac:spMkLst>
        </pc:spChg>
        <pc:spChg chg="add del mod">
          <ac:chgData name="Tidjani, Falaq" userId="e4edafe0-527c-4354-b6fd-4b64d6e7d759" providerId="ADAL" clId="{9C24FAF9-21CE-4C0A-B83A-89D21EB0ED8E}" dt="2024-07-08T20:37:36.352" v="3065" actId="478"/>
          <ac:spMkLst>
            <pc:docMk/>
            <pc:sldMk cId="1846432322" sldId="286"/>
            <ac:spMk id="6" creationId="{A46DFCF8-489C-7FE6-F0CD-B877742EC934}"/>
          </ac:spMkLst>
        </pc:spChg>
        <pc:spChg chg="add mod">
          <ac:chgData name="Tidjani, Falaq" userId="e4edafe0-527c-4354-b6fd-4b64d6e7d759" providerId="ADAL" clId="{9C24FAF9-21CE-4C0A-B83A-89D21EB0ED8E}" dt="2024-07-08T18:25:20.341" v="2074"/>
          <ac:spMkLst>
            <pc:docMk/>
            <pc:sldMk cId="1846432322" sldId="286"/>
            <ac:spMk id="8" creationId="{80B8A705-C667-21D3-9FFD-52F738500664}"/>
          </ac:spMkLst>
        </pc:spChg>
        <pc:spChg chg="add mod">
          <ac:chgData name="Tidjani, Falaq" userId="e4edafe0-527c-4354-b6fd-4b64d6e7d759" providerId="ADAL" clId="{9C24FAF9-21CE-4C0A-B83A-89D21EB0ED8E}" dt="2024-07-08T18:25:20.341" v="2074"/>
          <ac:spMkLst>
            <pc:docMk/>
            <pc:sldMk cId="1846432322" sldId="286"/>
            <ac:spMk id="10" creationId="{C8A41298-7EBF-B3A2-0BCF-CF2CBB59495D}"/>
          </ac:spMkLst>
        </pc:spChg>
        <pc:spChg chg="add mod">
          <ac:chgData name="Tidjani, Falaq" userId="e4edafe0-527c-4354-b6fd-4b64d6e7d759" providerId="ADAL" clId="{9C24FAF9-21CE-4C0A-B83A-89D21EB0ED8E}" dt="2024-07-08T18:57:42.020" v="2251" actId="6549"/>
          <ac:spMkLst>
            <pc:docMk/>
            <pc:sldMk cId="1846432322" sldId="286"/>
            <ac:spMk id="19" creationId="{1C09AF18-B4F2-EA32-4969-5974BD05307B}"/>
          </ac:spMkLst>
        </pc:spChg>
        <pc:spChg chg="add mod">
          <ac:chgData name="Tidjani, Falaq" userId="e4edafe0-527c-4354-b6fd-4b64d6e7d759" providerId="ADAL" clId="{9C24FAF9-21CE-4C0A-B83A-89D21EB0ED8E}" dt="2024-07-08T19:12:07.566" v="2346"/>
          <ac:spMkLst>
            <pc:docMk/>
            <pc:sldMk cId="1846432322" sldId="286"/>
            <ac:spMk id="28" creationId="{D2886AC2-22E0-3C3F-2181-B2F282E3AA31}"/>
          </ac:spMkLst>
        </pc:spChg>
        <pc:spChg chg="add mod">
          <ac:chgData name="Tidjani, Falaq" userId="e4edafe0-527c-4354-b6fd-4b64d6e7d759" providerId="ADAL" clId="{9C24FAF9-21CE-4C0A-B83A-89D21EB0ED8E}" dt="2024-07-08T19:12:07.566" v="2346"/>
          <ac:spMkLst>
            <pc:docMk/>
            <pc:sldMk cId="1846432322" sldId="286"/>
            <ac:spMk id="29" creationId="{ADCC1A6E-4057-357E-B5DA-CC4D26BB15C7}"/>
          </ac:spMkLst>
        </pc:spChg>
        <pc:spChg chg="add mod">
          <ac:chgData name="Tidjani, Falaq" userId="e4edafe0-527c-4354-b6fd-4b64d6e7d759" providerId="ADAL" clId="{9C24FAF9-21CE-4C0A-B83A-89D21EB0ED8E}" dt="2024-07-08T20:40:00.964" v="3165" actId="20577"/>
          <ac:spMkLst>
            <pc:docMk/>
            <pc:sldMk cId="1846432322" sldId="286"/>
            <ac:spMk id="30" creationId="{34E5FA25-7745-FF2D-42F4-FF7F828042FC}"/>
          </ac:spMkLst>
        </pc:spChg>
        <pc:grpChg chg="del">
          <ac:chgData name="Tidjani, Falaq" userId="e4edafe0-527c-4354-b6fd-4b64d6e7d759" providerId="ADAL" clId="{9C24FAF9-21CE-4C0A-B83A-89D21EB0ED8E}" dt="2024-07-08T19:12:07.083" v="2345" actId="478"/>
          <ac:grpSpMkLst>
            <pc:docMk/>
            <pc:sldMk cId="1846432322" sldId="286"/>
            <ac:grpSpMk id="12" creationId="{43F3FBAE-A89E-0FE3-5B3A-B98481C07F61}"/>
          </ac:grpSpMkLst>
        </pc:grpChg>
        <pc:graphicFrameChg chg="add mod modGraphic">
          <ac:chgData name="Tidjani, Falaq" userId="e4edafe0-527c-4354-b6fd-4b64d6e7d759" providerId="ADAL" clId="{9C24FAF9-21CE-4C0A-B83A-89D21EB0ED8E}" dt="2024-07-08T19:03:19.463" v="2283" actId="20577"/>
          <ac:graphicFrameMkLst>
            <pc:docMk/>
            <pc:sldMk cId="1846432322" sldId="286"/>
            <ac:graphicFrameMk id="7" creationId="{B799CAF5-F301-3693-A5BF-955924FD041E}"/>
          </ac:graphicFrameMkLst>
        </pc:graphicFrameChg>
        <pc:graphicFrameChg chg="add mod">
          <ac:chgData name="Tidjani, Falaq" userId="e4edafe0-527c-4354-b6fd-4b64d6e7d759" providerId="ADAL" clId="{9C24FAF9-21CE-4C0A-B83A-89D21EB0ED8E}" dt="2024-07-08T18:29:01.567" v="2092"/>
          <ac:graphicFrameMkLst>
            <pc:docMk/>
            <pc:sldMk cId="1846432322" sldId="286"/>
            <ac:graphicFrameMk id="11" creationId="{5B1FE336-07B9-1D1F-D103-8856C1CA1FBB}"/>
          </ac:graphicFrameMkLst>
        </pc:graphicFrameChg>
        <pc:graphicFrameChg chg="add mod">
          <ac:chgData name="Tidjani, Falaq" userId="e4edafe0-527c-4354-b6fd-4b64d6e7d759" providerId="ADAL" clId="{9C24FAF9-21CE-4C0A-B83A-89D21EB0ED8E}" dt="2024-07-08T18:55:37.964" v="2245" actId="14100"/>
          <ac:graphicFrameMkLst>
            <pc:docMk/>
            <pc:sldMk cId="1846432322" sldId="286"/>
            <ac:graphicFrameMk id="20" creationId="{8E326A74-C298-6379-84C5-630C1A30BF5A}"/>
          </ac:graphicFrameMkLst>
        </pc:graphicFrameChg>
        <pc:picChg chg="add mod">
          <ac:chgData name="Tidjani, Falaq" userId="e4edafe0-527c-4354-b6fd-4b64d6e7d759" providerId="ADAL" clId="{9C24FAF9-21CE-4C0A-B83A-89D21EB0ED8E}" dt="2024-07-08T18:25:20.341" v="2074"/>
          <ac:picMkLst>
            <pc:docMk/>
            <pc:sldMk cId="1846432322" sldId="286"/>
            <ac:picMk id="9" creationId="{EE654EF3-BE4C-A4C9-7479-6802327371CD}"/>
          </ac:picMkLst>
        </pc:picChg>
        <pc:picChg chg="add mod">
          <ac:chgData name="Tidjani, Falaq" userId="e4edafe0-527c-4354-b6fd-4b64d6e7d759" providerId="ADAL" clId="{9C24FAF9-21CE-4C0A-B83A-89D21EB0ED8E}" dt="2024-07-08T19:02:22.159" v="2270" actId="1076"/>
          <ac:picMkLst>
            <pc:docMk/>
            <pc:sldMk cId="1846432322" sldId="286"/>
            <ac:picMk id="21" creationId="{DB8D8D93-4F1C-3434-BA5D-95C9DA925A78}"/>
          </ac:picMkLst>
        </pc:picChg>
        <pc:picChg chg="add del mod">
          <ac:chgData name="Tidjani, Falaq" userId="e4edafe0-527c-4354-b6fd-4b64d6e7d759" providerId="ADAL" clId="{9C24FAF9-21CE-4C0A-B83A-89D21EB0ED8E}" dt="2024-07-08T21:28:17.482" v="3402" actId="478"/>
          <ac:picMkLst>
            <pc:docMk/>
            <pc:sldMk cId="1846432322" sldId="286"/>
            <ac:picMk id="22" creationId="{C5B61B52-4EA0-4EB7-22D5-61E31B8741FF}"/>
          </ac:picMkLst>
        </pc:picChg>
        <pc:picChg chg="add del mod">
          <ac:chgData name="Tidjani, Falaq" userId="e4edafe0-527c-4354-b6fd-4b64d6e7d759" providerId="ADAL" clId="{9C24FAF9-21CE-4C0A-B83A-89D21EB0ED8E}" dt="2024-07-08T21:28:17.482" v="3402" actId="478"/>
          <ac:picMkLst>
            <pc:docMk/>
            <pc:sldMk cId="1846432322" sldId="286"/>
            <ac:picMk id="23" creationId="{A1711282-3FEE-040B-37E6-CC66D3C2096B}"/>
          </ac:picMkLst>
        </pc:picChg>
        <pc:picChg chg="add del mod">
          <ac:chgData name="Tidjani, Falaq" userId="e4edafe0-527c-4354-b6fd-4b64d6e7d759" providerId="ADAL" clId="{9C24FAF9-21CE-4C0A-B83A-89D21EB0ED8E}" dt="2024-07-08T21:28:17.482" v="3402" actId="478"/>
          <ac:picMkLst>
            <pc:docMk/>
            <pc:sldMk cId="1846432322" sldId="286"/>
            <ac:picMk id="24" creationId="{3DDC2F0A-0EA2-8D4B-CC38-C458D9618AE3}"/>
          </ac:picMkLst>
        </pc:picChg>
        <pc:picChg chg="add del mod">
          <ac:chgData name="Tidjani, Falaq" userId="e4edafe0-527c-4354-b6fd-4b64d6e7d759" providerId="ADAL" clId="{9C24FAF9-21CE-4C0A-B83A-89D21EB0ED8E}" dt="2024-07-08T21:28:17.482" v="3402" actId="478"/>
          <ac:picMkLst>
            <pc:docMk/>
            <pc:sldMk cId="1846432322" sldId="286"/>
            <ac:picMk id="25" creationId="{68B86104-67D6-C2FF-3117-4997DE481353}"/>
          </ac:picMkLst>
        </pc:picChg>
        <pc:picChg chg="add del mod">
          <ac:chgData name="Tidjani, Falaq" userId="e4edafe0-527c-4354-b6fd-4b64d6e7d759" providerId="ADAL" clId="{9C24FAF9-21CE-4C0A-B83A-89D21EB0ED8E}" dt="2024-07-08T21:28:17.482" v="3402" actId="478"/>
          <ac:picMkLst>
            <pc:docMk/>
            <pc:sldMk cId="1846432322" sldId="286"/>
            <ac:picMk id="26" creationId="{F1028787-633D-D1FA-F3FD-4B030404BC01}"/>
          </ac:picMkLst>
        </pc:picChg>
        <pc:picChg chg="add del mod">
          <ac:chgData name="Tidjani, Falaq" userId="e4edafe0-527c-4354-b6fd-4b64d6e7d759" providerId="ADAL" clId="{9C24FAF9-21CE-4C0A-B83A-89D21EB0ED8E}" dt="2024-07-08T21:28:17.482" v="3402" actId="478"/>
          <ac:picMkLst>
            <pc:docMk/>
            <pc:sldMk cId="1846432322" sldId="286"/>
            <ac:picMk id="27" creationId="{F586179D-FFC9-9FAE-2C49-B67B8E9FB39A}"/>
          </ac:picMkLst>
        </pc:picChg>
        <pc:picChg chg="add mod">
          <ac:chgData name="Tidjani, Falaq" userId="e4edafe0-527c-4354-b6fd-4b64d6e7d759" providerId="ADAL" clId="{9C24FAF9-21CE-4C0A-B83A-89D21EB0ED8E}" dt="2024-07-08T21:28:17.923" v="3403"/>
          <ac:picMkLst>
            <pc:docMk/>
            <pc:sldMk cId="1846432322" sldId="286"/>
            <ac:picMk id="31" creationId="{1D09FCEE-3A28-5A18-D3B7-B8F87D3D1BBB}"/>
          </ac:picMkLst>
        </pc:picChg>
        <pc:picChg chg="add mod">
          <ac:chgData name="Tidjani, Falaq" userId="e4edafe0-527c-4354-b6fd-4b64d6e7d759" providerId="ADAL" clId="{9C24FAF9-21CE-4C0A-B83A-89D21EB0ED8E}" dt="2024-07-08T21:28:17.923" v="3403"/>
          <ac:picMkLst>
            <pc:docMk/>
            <pc:sldMk cId="1846432322" sldId="286"/>
            <ac:picMk id="32" creationId="{7481DF05-BAAB-92B1-2080-BAB2522725EC}"/>
          </ac:picMkLst>
        </pc:picChg>
        <pc:picChg chg="add mod">
          <ac:chgData name="Tidjani, Falaq" userId="e4edafe0-527c-4354-b6fd-4b64d6e7d759" providerId="ADAL" clId="{9C24FAF9-21CE-4C0A-B83A-89D21EB0ED8E}" dt="2024-07-08T21:28:17.923" v="3403"/>
          <ac:picMkLst>
            <pc:docMk/>
            <pc:sldMk cId="1846432322" sldId="286"/>
            <ac:picMk id="33" creationId="{5CBE46AC-14BF-DAC2-E0EF-2F6322DFF4A8}"/>
          </ac:picMkLst>
        </pc:picChg>
        <pc:picChg chg="add mod">
          <ac:chgData name="Tidjani, Falaq" userId="e4edafe0-527c-4354-b6fd-4b64d6e7d759" providerId="ADAL" clId="{9C24FAF9-21CE-4C0A-B83A-89D21EB0ED8E}" dt="2024-07-08T21:28:17.923" v="3403"/>
          <ac:picMkLst>
            <pc:docMk/>
            <pc:sldMk cId="1846432322" sldId="286"/>
            <ac:picMk id="34" creationId="{21435511-ECA0-E3C3-CB0E-BB8A74F35607}"/>
          </ac:picMkLst>
        </pc:picChg>
        <pc:picChg chg="add mod">
          <ac:chgData name="Tidjani, Falaq" userId="e4edafe0-527c-4354-b6fd-4b64d6e7d759" providerId="ADAL" clId="{9C24FAF9-21CE-4C0A-B83A-89D21EB0ED8E}" dt="2024-07-08T21:28:17.923" v="3403"/>
          <ac:picMkLst>
            <pc:docMk/>
            <pc:sldMk cId="1846432322" sldId="286"/>
            <ac:picMk id="35" creationId="{0418C3E3-277F-E365-2AB0-60FCA09C0151}"/>
          </ac:picMkLst>
        </pc:picChg>
        <pc:picChg chg="add mod">
          <ac:chgData name="Tidjani, Falaq" userId="e4edafe0-527c-4354-b6fd-4b64d6e7d759" providerId="ADAL" clId="{9C24FAF9-21CE-4C0A-B83A-89D21EB0ED8E}" dt="2024-07-08T21:28:17.923" v="3403"/>
          <ac:picMkLst>
            <pc:docMk/>
            <pc:sldMk cId="1846432322" sldId="286"/>
            <ac:picMk id="36" creationId="{EC14D02C-1763-FC38-BDDC-6A2ADDB9C3AF}"/>
          </ac:picMkLst>
        </pc:picChg>
      </pc:sldChg>
      <pc:sldChg chg="addSp delSp modSp mod">
        <pc:chgData name="Tidjani, Falaq" userId="e4edafe0-527c-4354-b6fd-4b64d6e7d759" providerId="ADAL" clId="{9C24FAF9-21CE-4C0A-B83A-89D21EB0ED8E}" dt="2024-07-08T21:28:24.637" v="3405"/>
        <pc:sldMkLst>
          <pc:docMk/>
          <pc:sldMk cId="1305787940" sldId="287"/>
        </pc:sldMkLst>
        <pc:spChg chg="mod">
          <ac:chgData name="Tidjani, Falaq" userId="e4edafe0-527c-4354-b6fd-4b64d6e7d759" providerId="ADAL" clId="{9C24FAF9-21CE-4C0A-B83A-89D21EB0ED8E}" dt="2024-07-08T18:59:41.716" v="2256" actId="255"/>
          <ac:spMkLst>
            <pc:docMk/>
            <pc:sldMk cId="1305787940" sldId="287"/>
            <ac:spMk id="2" creationId="{47A26CF6-E0F8-A95C-50B5-D165C25D7FA7}"/>
          </ac:spMkLst>
        </pc:spChg>
        <pc:spChg chg="del">
          <ac:chgData name="Tidjani, Falaq" userId="e4edafe0-527c-4354-b6fd-4b64d6e7d759" providerId="ADAL" clId="{9C24FAF9-21CE-4C0A-B83A-89D21EB0ED8E}" dt="2024-07-08T18:25:24.441" v="2075" actId="478"/>
          <ac:spMkLst>
            <pc:docMk/>
            <pc:sldMk cId="1305787940" sldId="287"/>
            <ac:spMk id="3" creationId="{B1B39FCA-1707-C870-EE4F-DE1C64CC8BCE}"/>
          </ac:spMkLst>
        </pc:spChg>
        <pc:spChg chg="add mod">
          <ac:chgData name="Tidjani, Falaq" userId="e4edafe0-527c-4354-b6fd-4b64d6e7d759" providerId="ADAL" clId="{9C24FAF9-21CE-4C0A-B83A-89D21EB0ED8E}" dt="2024-07-08T18:25:25.484" v="2076"/>
          <ac:spMkLst>
            <pc:docMk/>
            <pc:sldMk cId="1305787940" sldId="287"/>
            <ac:spMk id="4" creationId="{BD5256BD-52ED-F857-77CD-919A586EB7B4}"/>
          </ac:spMkLst>
        </pc:spChg>
        <pc:spChg chg="add del mod">
          <ac:chgData name="Tidjani, Falaq" userId="e4edafe0-527c-4354-b6fd-4b64d6e7d759" providerId="ADAL" clId="{9C24FAF9-21CE-4C0A-B83A-89D21EB0ED8E}" dt="2024-07-08T20:37:05.738" v="3037" actId="478"/>
          <ac:spMkLst>
            <pc:docMk/>
            <pc:sldMk cId="1305787940" sldId="287"/>
            <ac:spMk id="6" creationId="{2E4F44CB-231B-0FBA-0552-65B82A5F6405}"/>
          </ac:spMkLst>
        </pc:spChg>
        <pc:spChg chg="add mod">
          <ac:chgData name="Tidjani, Falaq" userId="e4edafe0-527c-4354-b6fd-4b64d6e7d759" providerId="ADAL" clId="{9C24FAF9-21CE-4C0A-B83A-89D21EB0ED8E}" dt="2024-07-08T18:25:25.484" v="2076"/>
          <ac:spMkLst>
            <pc:docMk/>
            <pc:sldMk cId="1305787940" sldId="287"/>
            <ac:spMk id="8" creationId="{0856220B-6721-9FA3-B23E-7485E32EE06B}"/>
          </ac:spMkLst>
        </pc:spChg>
        <pc:spChg chg="add mod">
          <ac:chgData name="Tidjani, Falaq" userId="e4edafe0-527c-4354-b6fd-4b64d6e7d759" providerId="ADAL" clId="{9C24FAF9-21CE-4C0A-B83A-89D21EB0ED8E}" dt="2024-07-08T18:25:25.484" v="2076"/>
          <ac:spMkLst>
            <pc:docMk/>
            <pc:sldMk cId="1305787940" sldId="287"/>
            <ac:spMk id="10" creationId="{752B575D-63C9-3886-810F-1EC8B93CA676}"/>
          </ac:spMkLst>
        </pc:spChg>
        <pc:spChg chg="add mod">
          <ac:chgData name="Tidjani, Falaq" userId="e4edafe0-527c-4354-b6fd-4b64d6e7d759" providerId="ADAL" clId="{9C24FAF9-21CE-4C0A-B83A-89D21EB0ED8E}" dt="2024-07-08T18:58:04.411" v="2253" actId="14100"/>
          <ac:spMkLst>
            <pc:docMk/>
            <pc:sldMk cId="1305787940" sldId="287"/>
            <ac:spMk id="19" creationId="{CC3A32F6-7BF4-9381-12C2-97236B76B8F2}"/>
          </ac:spMkLst>
        </pc:spChg>
        <pc:spChg chg="add mod">
          <ac:chgData name="Tidjani, Falaq" userId="e4edafe0-527c-4354-b6fd-4b64d6e7d759" providerId="ADAL" clId="{9C24FAF9-21CE-4C0A-B83A-89D21EB0ED8E}" dt="2024-07-08T19:12:11.088" v="2348"/>
          <ac:spMkLst>
            <pc:docMk/>
            <pc:sldMk cId="1305787940" sldId="287"/>
            <ac:spMk id="28" creationId="{DA41C26C-7C37-AB52-8490-E26493D2B42F}"/>
          </ac:spMkLst>
        </pc:spChg>
        <pc:spChg chg="add mod">
          <ac:chgData name="Tidjani, Falaq" userId="e4edafe0-527c-4354-b6fd-4b64d6e7d759" providerId="ADAL" clId="{9C24FAF9-21CE-4C0A-B83A-89D21EB0ED8E}" dt="2024-07-08T19:12:11.088" v="2348"/>
          <ac:spMkLst>
            <pc:docMk/>
            <pc:sldMk cId="1305787940" sldId="287"/>
            <ac:spMk id="29" creationId="{FBC23826-E790-EC5F-31C8-5156B3CD9482}"/>
          </ac:spMkLst>
        </pc:spChg>
        <pc:spChg chg="add mod">
          <ac:chgData name="Tidjani, Falaq" userId="e4edafe0-527c-4354-b6fd-4b64d6e7d759" providerId="ADAL" clId="{9C24FAF9-21CE-4C0A-B83A-89D21EB0ED8E}" dt="2024-07-08T20:37:17.430" v="3064" actId="20577"/>
          <ac:spMkLst>
            <pc:docMk/>
            <pc:sldMk cId="1305787940" sldId="287"/>
            <ac:spMk id="30" creationId="{51B06ABC-B31C-8041-483E-DE22B9FF39C9}"/>
          </ac:spMkLst>
        </pc:spChg>
        <pc:grpChg chg="del">
          <ac:chgData name="Tidjani, Falaq" userId="e4edafe0-527c-4354-b6fd-4b64d6e7d759" providerId="ADAL" clId="{9C24FAF9-21CE-4C0A-B83A-89D21EB0ED8E}" dt="2024-07-08T19:12:10.639" v="2347" actId="478"/>
          <ac:grpSpMkLst>
            <pc:docMk/>
            <pc:sldMk cId="1305787940" sldId="287"/>
            <ac:grpSpMk id="12" creationId="{1AB0BC55-80D0-1B0C-8698-12896A346EC6}"/>
          </ac:grpSpMkLst>
        </pc:grpChg>
        <pc:graphicFrameChg chg="add mod modGraphic">
          <ac:chgData name="Tidjani, Falaq" userId="e4edafe0-527c-4354-b6fd-4b64d6e7d759" providerId="ADAL" clId="{9C24FAF9-21CE-4C0A-B83A-89D21EB0ED8E}" dt="2024-07-08T20:35:41.447" v="3036" actId="14734"/>
          <ac:graphicFrameMkLst>
            <pc:docMk/>
            <pc:sldMk cId="1305787940" sldId="287"/>
            <ac:graphicFrameMk id="7" creationId="{FE9A9E55-7FA7-1F47-B9AF-9100C2BA77F5}"/>
          </ac:graphicFrameMkLst>
        </pc:graphicFrameChg>
        <pc:graphicFrameChg chg="add mod">
          <ac:chgData name="Tidjani, Falaq" userId="e4edafe0-527c-4354-b6fd-4b64d6e7d759" providerId="ADAL" clId="{9C24FAF9-21CE-4C0A-B83A-89D21EB0ED8E}" dt="2024-07-08T18:29:02.927" v="2093"/>
          <ac:graphicFrameMkLst>
            <pc:docMk/>
            <pc:sldMk cId="1305787940" sldId="287"/>
            <ac:graphicFrameMk id="11" creationId="{F0C1A6DA-79D0-2B2B-CF7E-1F0B97EBC8F1}"/>
          </ac:graphicFrameMkLst>
        </pc:graphicFrameChg>
        <pc:graphicFrameChg chg="add mod">
          <ac:chgData name="Tidjani, Falaq" userId="e4edafe0-527c-4354-b6fd-4b64d6e7d759" providerId="ADAL" clId="{9C24FAF9-21CE-4C0A-B83A-89D21EB0ED8E}" dt="2024-07-08T19:07:45.618" v="2303" actId="2711"/>
          <ac:graphicFrameMkLst>
            <pc:docMk/>
            <pc:sldMk cId="1305787940" sldId="287"/>
            <ac:graphicFrameMk id="21" creationId="{0AA0A41E-3EEF-0FF8-3F95-C1F3C6EA7B85}"/>
          </ac:graphicFrameMkLst>
        </pc:graphicFrameChg>
        <pc:picChg chg="add mod">
          <ac:chgData name="Tidjani, Falaq" userId="e4edafe0-527c-4354-b6fd-4b64d6e7d759" providerId="ADAL" clId="{9C24FAF9-21CE-4C0A-B83A-89D21EB0ED8E}" dt="2024-07-08T18:25:25.484" v="2076"/>
          <ac:picMkLst>
            <pc:docMk/>
            <pc:sldMk cId="1305787940" sldId="287"/>
            <ac:picMk id="9" creationId="{0F07108E-2CCB-8A8E-9AF8-290E57BAB127}"/>
          </ac:picMkLst>
        </pc:picChg>
        <pc:picChg chg="add mod">
          <ac:chgData name="Tidjani, Falaq" userId="e4edafe0-527c-4354-b6fd-4b64d6e7d759" providerId="ADAL" clId="{9C24FAF9-21CE-4C0A-B83A-89D21EB0ED8E}" dt="2024-07-08T19:06:37.754" v="2295" actId="1076"/>
          <ac:picMkLst>
            <pc:docMk/>
            <pc:sldMk cId="1305787940" sldId="287"/>
            <ac:picMk id="20" creationId="{650DE858-7C9C-B850-3A10-AE28A7400BFD}"/>
          </ac:picMkLst>
        </pc:picChg>
        <pc:picChg chg="add del mod">
          <ac:chgData name="Tidjani, Falaq" userId="e4edafe0-527c-4354-b6fd-4b64d6e7d759" providerId="ADAL" clId="{9C24FAF9-21CE-4C0A-B83A-89D21EB0ED8E}" dt="2024-07-08T21:28:24.202" v="3404" actId="478"/>
          <ac:picMkLst>
            <pc:docMk/>
            <pc:sldMk cId="1305787940" sldId="287"/>
            <ac:picMk id="22" creationId="{0CAB40CB-D37A-D1D6-3D86-306912DF4077}"/>
          </ac:picMkLst>
        </pc:picChg>
        <pc:picChg chg="add del mod">
          <ac:chgData name="Tidjani, Falaq" userId="e4edafe0-527c-4354-b6fd-4b64d6e7d759" providerId="ADAL" clId="{9C24FAF9-21CE-4C0A-B83A-89D21EB0ED8E}" dt="2024-07-08T21:28:24.202" v="3404" actId="478"/>
          <ac:picMkLst>
            <pc:docMk/>
            <pc:sldMk cId="1305787940" sldId="287"/>
            <ac:picMk id="23" creationId="{3680471D-23CB-55C7-698F-EA552983E95E}"/>
          </ac:picMkLst>
        </pc:picChg>
        <pc:picChg chg="add del mod">
          <ac:chgData name="Tidjani, Falaq" userId="e4edafe0-527c-4354-b6fd-4b64d6e7d759" providerId="ADAL" clId="{9C24FAF9-21CE-4C0A-B83A-89D21EB0ED8E}" dt="2024-07-08T21:28:24.202" v="3404" actId="478"/>
          <ac:picMkLst>
            <pc:docMk/>
            <pc:sldMk cId="1305787940" sldId="287"/>
            <ac:picMk id="24" creationId="{7550EBBD-50F5-572D-6954-1AB694ED7B5A}"/>
          </ac:picMkLst>
        </pc:picChg>
        <pc:picChg chg="add del mod">
          <ac:chgData name="Tidjani, Falaq" userId="e4edafe0-527c-4354-b6fd-4b64d6e7d759" providerId="ADAL" clId="{9C24FAF9-21CE-4C0A-B83A-89D21EB0ED8E}" dt="2024-07-08T21:28:24.202" v="3404" actId="478"/>
          <ac:picMkLst>
            <pc:docMk/>
            <pc:sldMk cId="1305787940" sldId="287"/>
            <ac:picMk id="25" creationId="{32A440A1-B7B5-4DDC-804D-5C5F55A7444D}"/>
          </ac:picMkLst>
        </pc:picChg>
        <pc:picChg chg="add del mod">
          <ac:chgData name="Tidjani, Falaq" userId="e4edafe0-527c-4354-b6fd-4b64d6e7d759" providerId="ADAL" clId="{9C24FAF9-21CE-4C0A-B83A-89D21EB0ED8E}" dt="2024-07-08T21:28:24.202" v="3404" actId="478"/>
          <ac:picMkLst>
            <pc:docMk/>
            <pc:sldMk cId="1305787940" sldId="287"/>
            <ac:picMk id="26" creationId="{74F12FEE-CF49-650B-4A1A-927F894DB993}"/>
          </ac:picMkLst>
        </pc:picChg>
        <pc:picChg chg="add del mod">
          <ac:chgData name="Tidjani, Falaq" userId="e4edafe0-527c-4354-b6fd-4b64d6e7d759" providerId="ADAL" clId="{9C24FAF9-21CE-4C0A-B83A-89D21EB0ED8E}" dt="2024-07-08T21:28:24.202" v="3404" actId="478"/>
          <ac:picMkLst>
            <pc:docMk/>
            <pc:sldMk cId="1305787940" sldId="287"/>
            <ac:picMk id="27" creationId="{15FCD662-9458-DBDA-5B66-1076022752EC}"/>
          </ac:picMkLst>
        </pc:picChg>
        <pc:picChg chg="add mod">
          <ac:chgData name="Tidjani, Falaq" userId="e4edafe0-527c-4354-b6fd-4b64d6e7d759" providerId="ADAL" clId="{9C24FAF9-21CE-4C0A-B83A-89D21EB0ED8E}" dt="2024-07-08T21:28:24.637" v="3405"/>
          <ac:picMkLst>
            <pc:docMk/>
            <pc:sldMk cId="1305787940" sldId="287"/>
            <ac:picMk id="31" creationId="{27874E06-D417-EA9F-3160-A4427007A9E4}"/>
          </ac:picMkLst>
        </pc:picChg>
        <pc:picChg chg="add mod">
          <ac:chgData name="Tidjani, Falaq" userId="e4edafe0-527c-4354-b6fd-4b64d6e7d759" providerId="ADAL" clId="{9C24FAF9-21CE-4C0A-B83A-89D21EB0ED8E}" dt="2024-07-08T21:28:24.637" v="3405"/>
          <ac:picMkLst>
            <pc:docMk/>
            <pc:sldMk cId="1305787940" sldId="287"/>
            <ac:picMk id="32" creationId="{D568EBB4-2E68-3DEB-A251-853680069E7C}"/>
          </ac:picMkLst>
        </pc:picChg>
        <pc:picChg chg="add mod">
          <ac:chgData name="Tidjani, Falaq" userId="e4edafe0-527c-4354-b6fd-4b64d6e7d759" providerId="ADAL" clId="{9C24FAF9-21CE-4C0A-B83A-89D21EB0ED8E}" dt="2024-07-08T21:28:24.637" v="3405"/>
          <ac:picMkLst>
            <pc:docMk/>
            <pc:sldMk cId="1305787940" sldId="287"/>
            <ac:picMk id="33" creationId="{91A6359A-673C-DDAE-17A8-86084660489C}"/>
          </ac:picMkLst>
        </pc:picChg>
        <pc:picChg chg="add mod">
          <ac:chgData name="Tidjani, Falaq" userId="e4edafe0-527c-4354-b6fd-4b64d6e7d759" providerId="ADAL" clId="{9C24FAF9-21CE-4C0A-B83A-89D21EB0ED8E}" dt="2024-07-08T21:28:24.637" v="3405"/>
          <ac:picMkLst>
            <pc:docMk/>
            <pc:sldMk cId="1305787940" sldId="287"/>
            <ac:picMk id="34" creationId="{7132D4FA-935A-6547-CEC9-734EAE08A723}"/>
          </ac:picMkLst>
        </pc:picChg>
        <pc:picChg chg="add mod">
          <ac:chgData name="Tidjani, Falaq" userId="e4edafe0-527c-4354-b6fd-4b64d6e7d759" providerId="ADAL" clId="{9C24FAF9-21CE-4C0A-B83A-89D21EB0ED8E}" dt="2024-07-08T21:28:24.637" v="3405"/>
          <ac:picMkLst>
            <pc:docMk/>
            <pc:sldMk cId="1305787940" sldId="287"/>
            <ac:picMk id="35" creationId="{B2C8DB02-62D8-5D6A-17B6-BA05E6807B40}"/>
          </ac:picMkLst>
        </pc:picChg>
        <pc:picChg chg="add mod">
          <ac:chgData name="Tidjani, Falaq" userId="e4edafe0-527c-4354-b6fd-4b64d6e7d759" providerId="ADAL" clId="{9C24FAF9-21CE-4C0A-B83A-89D21EB0ED8E}" dt="2024-07-08T21:28:24.637" v="3405"/>
          <ac:picMkLst>
            <pc:docMk/>
            <pc:sldMk cId="1305787940" sldId="287"/>
            <ac:picMk id="36" creationId="{CA0EB369-2921-9222-3D62-DDE5B388DEB2}"/>
          </ac:picMkLst>
        </pc:picChg>
      </pc:sldChg>
      <pc:sldChg chg="addSp delSp modSp mod">
        <pc:chgData name="Tidjani, Falaq" userId="e4edafe0-527c-4354-b6fd-4b64d6e7d759" providerId="ADAL" clId="{9C24FAF9-21CE-4C0A-B83A-89D21EB0ED8E}" dt="2024-07-08T21:33:46.317" v="3411"/>
        <pc:sldMkLst>
          <pc:docMk/>
          <pc:sldMk cId="3895838212" sldId="288"/>
        </pc:sldMkLst>
        <pc:spChg chg="add mod">
          <ac:chgData name="Tidjani, Falaq" userId="e4edafe0-527c-4354-b6fd-4b64d6e7d759" providerId="ADAL" clId="{9C24FAF9-21CE-4C0A-B83A-89D21EB0ED8E}" dt="2024-07-08T14:56:15.679" v="450"/>
          <ac:spMkLst>
            <pc:docMk/>
            <pc:sldMk cId="3895838212" sldId="288"/>
            <ac:spMk id="2" creationId="{9A75B562-4BE2-CC3D-34BA-E55AF6F57FD6}"/>
          </ac:spMkLst>
        </pc:spChg>
        <pc:spChg chg="del">
          <ac:chgData name="Tidjani, Falaq" userId="e4edafe0-527c-4354-b6fd-4b64d6e7d759" providerId="ADAL" clId="{9C24FAF9-21CE-4C0A-B83A-89D21EB0ED8E}" dt="2024-07-08T14:56:15.272" v="449" actId="478"/>
          <ac:spMkLst>
            <pc:docMk/>
            <pc:sldMk cId="3895838212" sldId="288"/>
            <ac:spMk id="5" creationId="{184F7EA9-14A1-BC72-5508-1C8DE89E50BA}"/>
          </ac:spMkLst>
        </pc:spChg>
        <pc:spChg chg="add mod">
          <ac:chgData name="Tidjani, Falaq" userId="e4edafe0-527c-4354-b6fd-4b64d6e7d759" providerId="ADAL" clId="{9C24FAF9-21CE-4C0A-B83A-89D21EB0ED8E}" dt="2024-07-08T14:56:15.679" v="450"/>
          <ac:spMkLst>
            <pc:docMk/>
            <pc:sldMk cId="3895838212" sldId="288"/>
            <ac:spMk id="6" creationId="{E7D69685-E67F-9464-5467-63F60B8228A8}"/>
          </ac:spMkLst>
        </pc:spChg>
        <pc:graphicFrameChg chg="mod modGraphic">
          <ac:chgData name="Tidjani, Falaq" userId="e4edafe0-527c-4354-b6fd-4b64d6e7d759" providerId="ADAL" clId="{9C24FAF9-21CE-4C0A-B83A-89D21EB0ED8E}" dt="2024-07-08T21:33:46.317" v="3411"/>
          <ac:graphicFrameMkLst>
            <pc:docMk/>
            <pc:sldMk cId="3895838212" sldId="288"/>
            <ac:graphicFrameMk id="4" creationId="{BD40ABDC-E6B8-C8ED-26FF-D07E02FBD39A}"/>
          </ac:graphicFrameMkLst>
        </pc:graphicFrameChg>
      </pc:sldChg>
      <pc:sldChg chg="addSp delSp mod">
        <pc:chgData name="Tidjani, Falaq" userId="e4edafe0-527c-4354-b6fd-4b64d6e7d759" providerId="ADAL" clId="{9C24FAF9-21CE-4C0A-B83A-89D21EB0ED8E}" dt="2024-07-08T18:23:13.020" v="2064" actId="478"/>
        <pc:sldMkLst>
          <pc:docMk/>
          <pc:sldMk cId="3856882805" sldId="290"/>
        </pc:sldMkLst>
        <pc:picChg chg="add del">
          <ac:chgData name="Tidjani, Falaq" userId="e4edafe0-527c-4354-b6fd-4b64d6e7d759" providerId="ADAL" clId="{9C24FAF9-21CE-4C0A-B83A-89D21EB0ED8E}" dt="2024-07-08T18:23:13.020" v="2064" actId="478"/>
          <ac:picMkLst>
            <pc:docMk/>
            <pc:sldMk cId="3856882805" sldId="290"/>
            <ac:picMk id="8" creationId="{EE2ED039-A70A-4A58-0FCD-E27ACB0ADE42}"/>
          </ac:picMkLst>
        </pc:picChg>
      </pc:sldChg>
      <pc:sldChg chg="addSp delSp modSp add del mod">
        <pc:chgData name="Tidjani, Falaq" userId="e4edafe0-527c-4354-b6fd-4b64d6e7d759" providerId="ADAL" clId="{9C24FAF9-21CE-4C0A-B83A-89D21EB0ED8E}" dt="2024-07-08T19:43:17.216" v="2453" actId="47"/>
        <pc:sldMkLst>
          <pc:docMk/>
          <pc:sldMk cId="3692229452" sldId="291"/>
        </pc:sldMkLst>
        <pc:spChg chg="mod">
          <ac:chgData name="Tidjani, Falaq" userId="e4edafe0-527c-4354-b6fd-4b64d6e7d759" providerId="ADAL" clId="{9C24FAF9-21CE-4C0A-B83A-89D21EB0ED8E}" dt="2024-07-08T14:02:29.738" v="4" actId="1076"/>
          <ac:spMkLst>
            <pc:docMk/>
            <pc:sldMk cId="3692229452" sldId="291"/>
            <ac:spMk id="3" creationId="{D5510981-8A9E-7EFB-CC4F-CCA147230D9C}"/>
          </ac:spMkLst>
        </pc:spChg>
        <pc:spChg chg="add mod">
          <ac:chgData name="Tidjani, Falaq" userId="e4edafe0-527c-4354-b6fd-4b64d6e7d759" providerId="ADAL" clId="{9C24FAF9-21CE-4C0A-B83A-89D21EB0ED8E}" dt="2024-07-08T14:56:11.642" v="448"/>
          <ac:spMkLst>
            <pc:docMk/>
            <pc:sldMk cId="3692229452" sldId="291"/>
            <ac:spMk id="5" creationId="{5F519D0C-51C3-AED0-95FB-13AD43B5FE53}"/>
          </ac:spMkLst>
        </pc:spChg>
        <pc:spChg chg="add mod">
          <ac:chgData name="Tidjani, Falaq" userId="e4edafe0-527c-4354-b6fd-4b64d6e7d759" providerId="ADAL" clId="{9C24FAF9-21CE-4C0A-B83A-89D21EB0ED8E}" dt="2024-07-08T14:56:11.642" v="448"/>
          <ac:spMkLst>
            <pc:docMk/>
            <pc:sldMk cId="3692229452" sldId="291"/>
            <ac:spMk id="6" creationId="{FED2D61D-C3B5-EC74-227A-B5D0EA5348F9}"/>
          </ac:spMkLst>
        </pc:spChg>
        <pc:spChg chg="del">
          <ac:chgData name="Tidjani, Falaq" userId="e4edafe0-527c-4354-b6fd-4b64d6e7d759" providerId="ADAL" clId="{9C24FAF9-21CE-4C0A-B83A-89D21EB0ED8E}" dt="2024-07-08T14:56:10.934" v="447" actId="478"/>
          <ac:spMkLst>
            <pc:docMk/>
            <pc:sldMk cId="3692229452" sldId="291"/>
            <ac:spMk id="19" creationId="{1602C582-0B6E-589A-C5B8-2973B1CA9265}"/>
          </ac:spMkLst>
        </pc:spChg>
      </pc:sldChg>
      <pc:sldChg chg="del">
        <pc:chgData name="Tidjani, Falaq" userId="e4edafe0-527c-4354-b6fd-4b64d6e7d759" providerId="ADAL" clId="{9C24FAF9-21CE-4C0A-B83A-89D21EB0ED8E}" dt="2024-07-08T14:04:10.417" v="14" actId="47"/>
        <pc:sldMkLst>
          <pc:docMk/>
          <pc:sldMk cId="795769317" sldId="292"/>
        </pc:sldMkLst>
      </pc:sldChg>
      <pc:sldChg chg="del">
        <pc:chgData name="Tidjani, Falaq" userId="e4edafe0-527c-4354-b6fd-4b64d6e7d759" providerId="ADAL" clId="{9C24FAF9-21CE-4C0A-B83A-89D21EB0ED8E}" dt="2024-07-08T14:04:10.934" v="15" actId="47"/>
        <pc:sldMkLst>
          <pc:docMk/>
          <pc:sldMk cId="554978748" sldId="293"/>
        </pc:sldMkLst>
      </pc:sldChg>
      <pc:sldChg chg="addSp delSp modSp mod">
        <pc:chgData name="Tidjani, Falaq" userId="e4edafe0-527c-4354-b6fd-4b64d6e7d759" providerId="ADAL" clId="{9C24FAF9-21CE-4C0A-B83A-89D21EB0ED8E}" dt="2024-07-08T21:15:17.399" v="3344" actId="207"/>
        <pc:sldMkLst>
          <pc:docMk/>
          <pc:sldMk cId="3463645560" sldId="294"/>
        </pc:sldMkLst>
        <pc:spChg chg="add del mod">
          <ac:chgData name="Tidjani, Falaq" userId="e4edafe0-527c-4354-b6fd-4b64d6e7d759" providerId="ADAL" clId="{9C24FAF9-21CE-4C0A-B83A-89D21EB0ED8E}" dt="2024-07-08T17:07:03.086" v="1741" actId="478"/>
          <ac:spMkLst>
            <pc:docMk/>
            <pc:sldMk cId="3463645560" sldId="294"/>
            <ac:spMk id="8" creationId="{5CB5107F-BF8F-54D1-5056-F81AA20F27B7}"/>
          </ac:spMkLst>
        </pc:spChg>
        <pc:spChg chg="mod">
          <ac:chgData name="Tidjani, Falaq" userId="e4edafe0-527c-4354-b6fd-4b64d6e7d759" providerId="ADAL" clId="{9C24FAF9-21CE-4C0A-B83A-89D21EB0ED8E}" dt="2024-07-08T14:43:39.563" v="386" actId="1036"/>
          <ac:spMkLst>
            <pc:docMk/>
            <pc:sldMk cId="3463645560" sldId="294"/>
            <ac:spMk id="13" creationId="{EFD748F0-B84C-8B12-DB25-3AA728CD67AA}"/>
          </ac:spMkLst>
        </pc:spChg>
        <pc:spChg chg="add del mod">
          <ac:chgData name="Tidjani, Falaq" userId="e4edafe0-527c-4354-b6fd-4b64d6e7d759" providerId="ADAL" clId="{9C24FAF9-21CE-4C0A-B83A-89D21EB0ED8E}" dt="2024-07-08T15:17:51.811" v="708" actId="478"/>
          <ac:spMkLst>
            <pc:docMk/>
            <pc:sldMk cId="3463645560" sldId="294"/>
            <ac:spMk id="19" creationId="{FC5B494C-B680-2596-330E-17E048CB90D4}"/>
          </ac:spMkLst>
        </pc:spChg>
        <pc:spChg chg="del mod">
          <ac:chgData name="Tidjani, Falaq" userId="e4edafe0-527c-4354-b6fd-4b64d6e7d759" providerId="ADAL" clId="{9C24FAF9-21CE-4C0A-B83A-89D21EB0ED8E}" dt="2024-07-08T19:13:39.233" v="2362" actId="478"/>
          <ac:spMkLst>
            <pc:docMk/>
            <pc:sldMk cId="3463645560" sldId="294"/>
            <ac:spMk id="22" creationId="{78731940-E304-BBBF-B92C-F01BF179F182}"/>
          </ac:spMkLst>
        </pc:spChg>
        <pc:spChg chg="add mod">
          <ac:chgData name="Tidjani, Falaq" userId="e4edafe0-527c-4354-b6fd-4b64d6e7d759" providerId="ADAL" clId="{9C24FAF9-21CE-4C0A-B83A-89D21EB0ED8E}" dt="2024-07-08T17:07:04.054" v="1742"/>
          <ac:spMkLst>
            <pc:docMk/>
            <pc:sldMk cId="3463645560" sldId="294"/>
            <ac:spMk id="26" creationId="{EEB9910B-52F2-57C5-AE98-AE58365DBE18}"/>
          </ac:spMkLst>
        </pc:spChg>
        <pc:spChg chg="add mod">
          <ac:chgData name="Tidjani, Falaq" userId="e4edafe0-527c-4354-b6fd-4b64d6e7d759" providerId="ADAL" clId="{9C24FAF9-21CE-4C0A-B83A-89D21EB0ED8E}" dt="2024-07-08T19:13:40.362" v="2363"/>
          <ac:spMkLst>
            <pc:docMk/>
            <pc:sldMk cId="3463645560" sldId="294"/>
            <ac:spMk id="30" creationId="{3F369B9F-85E6-429F-D58A-ACB487064ED0}"/>
          </ac:spMkLst>
        </pc:spChg>
        <pc:spChg chg="add del mod">
          <ac:chgData name="Tidjani, Falaq" userId="e4edafe0-527c-4354-b6fd-4b64d6e7d759" providerId="ADAL" clId="{9C24FAF9-21CE-4C0A-B83A-89D21EB0ED8E}" dt="2024-07-08T20:51:32.848" v="3321" actId="478"/>
          <ac:spMkLst>
            <pc:docMk/>
            <pc:sldMk cId="3463645560" sldId="294"/>
            <ac:spMk id="32" creationId="{A09F3B7E-3C04-7926-E4F4-EDD21BB0022A}"/>
          </ac:spMkLst>
        </pc:spChg>
        <pc:spChg chg="add mod">
          <ac:chgData name="Tidjani, Falaq" userId="e4edafe0-527c-4354-b6fd-4b64d6e7d759" providerId="ADAL" clId="{9C24FAF9-21CE-4C0A-B83A-89D21EB0ED8E}" dt="2024-07-08T20:51:38.708" v="3330" actId="20577"/>
          <ac:spMkLst>
            <pc:docMk/>
            <pc:sldMk cId="3463645560" sldId="294"/>
            <ac:spMk id="34" creationId="{455C4877-15DF-6F27-1F78-5BFBB1828231}"/>
          </ac:spMkLst>
        </pc:spChg>
        <pc:spChg chg="del mod">
          <ac:chgData name="Tidjani, Falaq" userId="e4edafe0-527c-4354-b6fd-4b64d6e7d759" providerId="ADAL" clId="{9C24FAF9-21CE-4C0A-B83A-89D21EB0ED8E}" dt="2024-07-08T15:02:20.264" v="501" actId="478"/>
          <ac:spMkLst>
            <pc:docMk/>
            <pc:sldMk cId="3463645560" sldId="294"/>
            <ac:spMk id="40" creationId="{6CB94B80-A1A1-A11A-3FB0-997092D98277}"/>
          </ac:spMkLst>
        </pc:spChg>
        <pc:spChg chg="del mod">
          <ac:chgData name="Tidjani, Falaq" userId="e4edafe0-527c-4354-b6fd-4b64d6e7d759" providerId="ADAL" clId="{9C24FAF9-21CE-4C0A-B83A-89D21EB0ED8E}" dt="2024-07-08T15:02:20.264" v="501" actId="478"/>
          <ac:spMkLst>
            <pc:docMk/>
            <pc:sldMk cId="3463645560" sldId="294"/>
            <ac:spMk id="41" creationId="{37E3C341-4A12-2938-581E-366AE9AF4B85}"/>
          </ac:spMkLst>
        </pc:spChg>
        <pc:spChg chg="del mod">
          <ac:chgData name="Tidjani, Falaq" userId="e4edafe0-527c-4354-b6fd-4b64d6e7d759" providerId="ADAL" clId="{9C24FAF9-21CE-4C0A-B83A-89D21EB0ED8E}" dt="2024-07-08T15:02:20.264" v="501" actId="478"/>
          <ac:spMkLst>
            <pc:docMk/>
            <pc:sldMk cId="3463645560" sldId="294"/>
            <ac:spMk id="42" creationId="{47B6411D-BCE0-779E-C03A-958B3D547146}"/>
          </ac:spMkLst>
        </pc:spChg>
        <pc:spChg chg="del mod">
          <ac:chgData name="Tidjani, Falaq" userId="e4edafe0-527c-4354-b6fd-4b64d6e7d759" providerId="ADAL" clId="{9C24FAF9-21CE-4C0A-B83A-89D21EB0ED8E}" dt="2024-07-08T15:02:20.264" v="501" actId="478"/>
          <ac:spMkLst>
            <pc:docMk/>
            <pc:sldMk cId="3463645560" sldId="294"/>
            <ac:spMk id="93" creationId="{7D4A985F-B43C-9CC6-9875-5E3C08A0A8DD}"/>
          </ac:spMkLst>
        </pc:spChg>
        <pc:graphicFrameChg chg="add mod">
          <ac:chgData name="Tidjani, Falaq" userId="e4edafe0-527c-4354-b6fd-4b64d6e7d759" providerId="ADAL" clId="{9C24FAF9-21CE-4C0A-B83A-89D21EB0ED8E}" dt="2024-07-08T14:43:39.563" v="386" actId="1036"/>
          <ac:graphicFrameMkLst>
            <pc:docMk/>
            <pc:sldMk cId="3463645560" sldId="294"/>
            <ac:graphicFrameMk id="7" creationId="{A5C88D45-BABD-3D80-850F-2C39AC7B7BEF}"/>
          </ac:graphicFrameMkLst>
        </pc:graphicFrameChg>
        <pc:graphicFrameChg chg="del mod">
          <ac:chgData name="Tidjani, Falaq" userId="e4edafe0-527c-4354-b6fd-4b64d6e7d759" providerId="ADAL" clId="{9C24FAF9-21CE-4C0A-B83A-89D21EB0ED8E}" dt="2024-07-08T14:08:52.460" v="81" actId="478"/>
          <ac:graphicFrameMkLst>
            <pc:docMk/>
            <pc:sldMk cId="3463645560" sldId="294"/>
            <ac:graphicFrameMk id="20" creationId="{F23B8700-ABB9-C8F3-E588-13E1D2232B18}"/>
          </ac:graphicFrameMkLst>
        </pc:graphicFrameChg>
        <pc:graphicFrameChg chg="add del mod">
          <ac:chgData name="Tidjani, Falaq" userId="e4edafe0-527c-4354-b6fd-4b64d6e7d759" providerId="ADAL" clId="{9C24FAF9-21CE-4C0A-B83A-89D21EB0ED8E}" dt="2024-07-08T15:27:33.941" v="935" actId="478"/>
          <ac:graphicFrameMkLst>
            <pc:docMk/>
            <pc:sldMk cId="3463645560" sldId="294"/>
            <ac:graphicFrameMk id="23" creationId="{CA3D9CED-E721-01EF-17FB-3398D7047E81}"/>
          </ac:graphicFrameMkLst>
        </pc:graphicFrameChg>
        <pc:graphicFrameChg chg="add mod modGraphic">
          <ac:chgData name="Tidjani, Falaq" userId="e4edafe0-527c-4354-b6fd-4b64d6e7d759" providerId="ADAL" clId="{9C24FAF9-21CE-4C0A-B83A-89D21EB0ED8E}" dt="2024-07-08T18:28:25.354" v="2085"/>
          <ac:graphicFrameMkLst>
            <pc:docMk/>
            <pc:sldMk cId="3463645560" sldId="294"/>
            <ac:graphicFrameMk id="24" creationId="{96EE4E86-EBF0-9296-701F-D429C9E1A60F}"/>
          </ac:graphicFrameMkLst>
        </pc:graphicFrameChg>
        <pc:graphicFrameChg chg="add del mod modGraphic">
          <ac:chgData name="Tidjani, Falaq" userId="e4edafe0-527c-4354-b6fd-4b64d6e7d759" providerId="ADAL" clId="{9C24FAF9-21CE-4C0A-B83A-89D21EB0ED8E}" dt="2024-07-08T16:38:26.844" v="1511" actId="21"/>
          <ac:graphicFrameMkLst>
            <pc:docMk/>
            <pc:sldMk cId="3463645560" sldId="294"/>
            <ac:graphicFrameMk id="25" creationId="{D5CA038E-F0DB-75E3-8366-05196A5595F1}"/>
          </ac:graphicFrameMkLst>
        </pc:graphicFrameChg>
        <pc:graphicFrameChg chg="add del mod modGraphic">
          <ac:chgData name="Tidjani, Falaq" userId="e4edafe0-527c-4354-b6fd-4b64d6e7d759" providerId="ADAL" clId="{9C24FAF9-21CE-4C0A-B83A-89D21EB0ED8E}" dt="2024-07-08T17:13:27.335" v="1760" actId="21"/>
          <ac:graphicFrameMkLst>
            <pc:docMk/>
            <pc:sldMk cId="3463645560" sldId="294"/>
            <ac:graphicFrameMk id="27" creationId="{00B2CA75-7C9A-6096-3DEF-700C62F87DE5}"/>
          </ac:graphicFrameMkLst>
        </pc:graphicFrameChg>
        <pc:graphicFrameChg chg="del mod">
          <ac:chgData name="Tidjani, Falaq" userId="e4edafe0-527c-4354-b6fd-4b64d6e7d759" providerId="ADAL" clId="{9C24FAF9-21CE-4C0A-B83A-89D21EB0ED8E}" dt="2024-07-08T15:08:15.701" v="602" actId="478"/>
          <ac:graphicFrameMkLst>
            <pc:docMk/>
            <pc:sldMk cId="3463645560" sldId="294"/>
            <ac:graphicFrameMk id="28" creationId="{3135401A-80B6-D2E7-3915-5FFCD156DE9D}"/>
          </ac:graphicFrameMkLst>
        </pc:graphicFrameChg>
        <pc:graphicFrameChg chg="add del mod modGraphic">
          <ac:chgData name="Tidjani, Falaq" userId="e4edafe0-527c-4354-b6fd-4b64d6e7d759" providerId="ADAL" clId="{9C24FAF9-21CE-4C0A-B83A-89D21EB0ED8E}" dt="2024-07-08T18:28:32.463" v="2087" actId="21"/>
          <ac:graphicFrameMkLst>
            <pc:docMk/>
            <pc:sldMk cId="3463645560" sldId="294"/>
            <ac:graphicFrameMk id="29" creationId="{507957C1-4522-0E42-CBE2-7D02BEED0676}"/>
          </ac:graphicFrameMkLst>
        </pc:graphicFrameChg>
        <pc:graphicFrameChg chg="mod modGraphic">
          <ac:chgData name="Tidjani, Falaq" userId="e4edafe0-527c-4354-b6fd-4b64d6e7d759" providerId="ADAL" clId="{9C24FAF9-21CE-4C0A-B83A-89D21EB0ED8E}" dt="2024-07-08T19:13:44.047" v="2364" actId="14100"/>
          <ac:graphicFrameMkLst>
            <pc:docMk/>
            <pc:sldMk cId="3463645560" sldId="294"/>
            <ac:graphicFrameMk id="38" creationId="{74218B50-4B0E-12AC-7068-FA9600EEF951}"/>
          </ac:graphicFrameMkLst>
        </pc:graphicFrameChg>
        <pc:graphicFrameChg chg="del">
          <ac:chgData name="Tidjani, Falaq" userId="e4edafe0-527c-4354-b6fd-4b64d6e7d759" providerId="ADAL" clId="{9C24FAF9-21CE-4C0A-B83A-89D21EB0ED8E}" dt="2024-07-08T14:02:38.752" v="5" actId="478"/>
          <ac:graphicFrameMkLst>
            <pc:docMk/>
            <pc:sldMk cId="3463645560" sldId="294"/>
            <ac:graphicFrameMk id="94" creationId="{A4EFA507-DB0A-3901-DF87-10F914A3E410}"/>
          </ac:graphicFrameMkLst>
        </pc:graphicFrameChg>
        <pc:picChg chg="del">
          <ac:chgData name="Tidjani, Falaq" userId="e4edafe0-527c-4354-b6fd-4b64d6e7d759" providerId="ADAL" clId="{9C24FAF9-21CE-4C0A-B83A-89D21EB0ED8E}" dt="2024-07-08T21:15:12.489" v="3342" actId="478"/>
          <ac:picMkLst>
            <pc:docMk/>
            <pc:sldMk cId="3463645560" sldId="294"/>
            <ac:picMk id="6" creationId="{23471EBC-7D95-B3FF-4067-A0D3C9F580EE}"/>
          </ac:picMkLst>
        </pc:picChg>
        <pc:picChg chg="add del mod">
          <ac:chgData name="Tidjani, Falaq" userId="e4edafe0-527c-4354-b6fd-4b64d6e7d759" providerId="ADAL" clId="{9C24FAF9-21CE-4C0A-B83A-89D21EB0ED8E}" dt="2024-07-08T19:13:39.233" v="2362" actId="478"/>
          <ac:picMkLst>
            <pc:docMk/>
            <pc:sldMk cId="3463645560" sldId="294"/>
            <ac:picMk id="9" creationId="{B62FE135-A361-4540-A599-68E28252239A}"/>
          </ac:picMkLst>
        </pc:picChg>
        <pc:picChg chg="del">
          <ac:chgData name="Tidjani, Falaq" userId="e4edafe0-527c-4354-b6fd-4b64d6e7d759" providerId="ADAL" clId="{9C24FAF9-21CE-4C0A-B83A-89D21EB0ED8E}" dt="2024-07-08T21:15:12.489" v="3342" actId="478"/>
          <ac:picMkLst>
            <pc:docMk/>
            <pc:sldMk cId="3463645560" sldId="294"/>
            <ac:picMk id="10" creationId="{3FC793C5-EE3B-4C57-293A-FF76C4869C38}"/>
          </ac:picMkLst>
        </pc:picChg>
        <pc:picChg chg="del">
          <ac:chgData name="Tidjani, Falaq" userId="e4edafe0-527c-4354-b6fd-4b64d6e7d759" providerId="ADAL" clId="{9C24FAF9-21CE-4C0A-B83A-89D21EB0ED8E}" dt="2024-07-08T21:15:12.489" v="3342" actId="478"/>
          <ac:picMkLst>
            <pc:docMk/>
            <pc:sldMk cId="3463645560" sldId="294"/>
            <ac:picMk id="12" creationId="{0040BDCB-655F-CC67-467A-F38E15146F82}"/>
          </ac:picMkLst>
        </pc:picChg>
        <pc:picChg chg="add del mod modCrop">
          <ac:chgData name="Tidjani, Falaq" userId="e4edafe0-527c-4354-b6fd-4b64d6e7d759" providerId="ADAL" clId="{9C24FAF9-21CE-4C0A-B83A-89D21EB0ED8E}" dt="2024-07-08T14:11:07.853" v="116" actId="478"/>
          <ac:picMkLst>
            <pc:docMk/>
            <pc:sldMk cId="3463645560" sldId="294"/>
            <ac:picMk id="14" creationId="{2CA2D044-E411-C3D8-7EBA-FC00E7179527}"/>
          </ac:picMkLst>
        </pc:picChg>
        <pc:picChg chg="del">
          <ac:chgData name="Tidjani, Falaq" userId="e4edafe0-527c-4354-b6fd-4b64d6e7d759" providerId="ADAL" clId="{9C24FAF9-21CE-4C0A-B83A-89D21EB0ED8E}" dt="2024-07-08T21:15:12.489" v="3342" actId="478"/>
          <ac:picMkLst>
            <pc:docMk/>
            <pc:sldMk cId="3463645560" sldId="294"/>
            <ac:picMk id="15" creationId="{E422869A-72A5-C6C7-5749-EFF5CCCEAAB3}"/>
          </ac:picMkLst>
        </pc:picChg>
        <pc:picChg chg="add mod">
          <ac:chgData name="Tidjani, Falaq" userId="e4edafe0-527c-4354-b6fd-4b64d6e7d759" providerId="ADAL" clId="{9C24FAF9-21CE-4C0A-B83A-89D21EB0ED8E}" dt="2024-07-08T20:14:30.199" v="2632" actId="1076"/>
          <ac:picMkLst>
            <pc:docMk/>
            <pc:sldMk cId="3463645560" sldId="294"/>
            <ac:picMk id="16" creationId="{31B4146A-32C5-36F0-0E26-EB6B7726EFA3}"/>
          </ac:picMkLst>
        </pc:picChg>
        <pc:picChg chg="del">
          <ac:chgData name="Tidjani, Falaq" userId="e4edafe0-527c-4354-b6fd-4b64d6e7d759" providerId="ADAL" clId="{9C24FAF9-21CE-4C0A-B83A-89D21EB0ED8E}" dt="2024-07-08T21:15:12.489" v="3342" actId="478"/>
          <ac:picMkLst>
            <pc:docMk/>
            <pc:sldMk cId="3463645560" sldId="294"/>
            <ac:picMk id="18" creationId="{47B4B4BE-BF0A-8A76-6963-A26593A11008}"/>
          </ac:picMkLst>
        </pc:picChg>
        <pc:picChg chg="del mod">
          <ac:chgData name="Tidjani, Falaq" userId="e4edafe0-527c-4354-b6fd-4b64d6e7d759" providerId="ADAL" clId="{9C24FAF9-21CE-4C0A-B83A-89D21EB0ED8E}" dt="2024-07-08T14:08:53.230" v="82" actId="478"/>
          <ac:picMkLst>
            <pc:docMk/>
            <pc:sldMk cId="3463645560" sldId="294"/>
            <ac:picMk id="21" creationId="{D006B629-AA42-0C8C-213C-6D206AD72A4E}"/>
          </ac:picMkLst>
        </pc:picChg>
        <pc:picChg chg="add mod">
          <ac:chgData name="Tidjani, Falaq" userId="e4edafe0-527c-4354-b6fd-4b64d6e7d759" providerId="ADAL" clId="{9C24FAF9-21CE-4C0A-B83A-89D21EB0ED8E}" dt="2024-07-08T19:13:40.362" v="2363"/>
          <ac:picMkLst>
            <pc:docMk/>
            <pc:sldMk cId="3463645560" sldId="294"/>
            <ac:picMk id="31" creationId="{FC21A3C4-9965-FD52-9298-BBFC7DF56A6E}"/>
          </ac:picMkLst>
        </pc:picChg>
        <pc:picChg chg="del mod">
          <ac:chgData name="Tidjani, Falaq" userId="e4edafe0-527c-4354-b6fd-4b64d6e7d759" providerId="ADAL" clId="{9C24FAF9-21CE-4C0A-B83A-89D21EB0ED8E}" dt="2024-07-08T14:10:46.850" v="110" actId="478"/>
          <ac:picMkLst>
            <pc:docMk/>
            <pc:sldMk cId="3463645560" sldId="294"/>
            <ac:picMk id="33" creationId="{BAEFB05E-DFD0-61E7-49EE-688D765CB0B4}"/>
          </ac:picMkLst>
        </pc:picChg>
        <pc:picChg chg="add mod">
          <ac:chgData name="Tidjani, Falaq" userId="e4edafe0-527c-4354-b6fd-4b64d6e7d759" providerId="ADAL" clId="{9C24FAF9-21CE-4C0A-B83A-89D21EB0ED8E}" dt="2024-07-08T21:14:50.406" v="3339"/>
          <ac:picMkLst>
            <pc:docMk/>
            <pc:sldMk cId="3463645560" sldId="294"/>
            <ac:picMk id="35" creationId="{2C9FDC06-A9A5-2BA0-D0BC-1441DA794105}"/>
          </ac:picMkLst>
        </pc:picChg>
        <pc:picChg chg="add mod">
          <ac:chgData name="Tidjani, Falaq" userId="e4edafe0-527c-4354-b6fd-4b64d6e7d759" providerId="ADAL" clId="{9C24FAF9-21CE-4C0A-B83A-89D21EB0ED8E}" dt="2024-07-08T21:15:17.399" v="3344" actId="207"/>
          <ac:picMkLst>
            <pc:docMk/>
            <pc:sldMk cId="3463645560" sldId="294"/>
            <ac:picMk id="36" creationId="{9309983F-09D0-6F0C-F76C-0CD9A2994DC3}"/>
          </ac:picMkLst>
        </pc:picChg>
        <pc:picChg chg="add mod">
          <ac:chgData name="Tidjani, Falaq" userId="e4edafe0-527c-4354-b6fd-4b64d6e7d759" providerId="ADAL" clId="{9C24FAF9-21CE-4C0A-B83A-89D21EB0ED8E}" dt="2024-07-08T21:15:17.399" v="3344" actId="207"/>
          <ac:picMkLst>
            <pc:docMk/>
            <pc:sldMk cId="3463645560" sldId="294"/>
            <ac:picMk id="37" creationId="{3C854463-2C36-679F-814D-2403902E80F2}"/>
          </ac:picMkLst>
        </pc:picChg>
        <pc:picChg chg="add mod">
          <ac:chgData name="Tidjani, Falaq" userId="e4edafe0-527c-4354-b6fd-4b64d6e7d759" providerId="ADAL" clId="{9C24FAF9-21CE-4C0A-B83A-89D21EB0ED8E}" dt="2024-07-08T21:15:17.399" v="3344" actId="207"/>
          <ac:picMkLst>
            <pc:docMk/>
            <pc:sldMk cId="3463645560" sldId="294"/>
            <ac:picMk id="39" creationId="{85722DA7-31DC-DE45-B024-DDE0644BFCBF}"/>
          </ac:picMkLst>
        </pc:picChg>
        <pc:picChg chg="add mod">
          <ac:chgData name="Tidjani, Falaq" userId="e4edafe0-527c-4354-b6fd-4b64d6e7d759" providerId="ADAL" clId="{9C24FAF9-21CE-4C0A-B83A-89D21EB0ED8E}" dt="2024-07-08T21:15:17.399" v="3344" actId="207"/>
          <ac:picMkLst>
            <pc:docMk/>
            <pc:sldMk cId="3463645560" sldId="294"/>
            <ac:picMk id="43" creationId="{BF989DD6-F4AC-20FD-4DCE-77AB5497048E}"/>
          </ac:picMkLst>
        </pc:picChg>
        <pc:picChg chg="add mod">
          <ac:chgData name="Tidjani, Falaq" userId="e4edafe0-527c-4354-b6fd-4b64d6e7d759" providerId="ADAL" clId="{9C24FAF9-21CE-4C0A-B83A-89D21EB0ED8E}" dt="2024-07-08T21:15:17.399" v="3344" actId="207"/>
          <ac:picMkLst>
            <pc:docMk/>
            <pc:sldMk cId="3463645560" sldId="294"/>
            <ac:picMk id="44" creationId="{2063851A-A1FD-91D8-E89E-FE8706172767}"/>
          </ac:picMkLst>
        </pc:picChg>
        <pc:picChg chg="del">
          <ac:chgData name="Tidjani, Falaq" userId="e4edafe0-527c-4354-b6fd-4b64d6e7d759" providerId="ADAL" clId="{9C24FAF9-21CE-4C0A-B83A-89D21EB0ED8E}" dt="2024-07-08T21:14:49.584" v="3338" actId="478"/>
          <ac:picMkLst>
            <pc:docMk/>
            <pc:sldMk cId="3463645560" sldId="294"/>
            <ac:picMk id="89" creationId="{409A54C0-5037-B158-33FC-6B521C7B3087}"/>
          </ac:picMkLst>
        </pc:picChg>
      </pc:sldChg>
      <pc:sldChg chg="del">
        <pc:chgData name="Tidjani, Falaq" userId="e4edafe0-527c-4354-b6fd-4b64d6e7d759" providerId="ADAL" clId="{9C24FAF9-21CE-4C0A-B83A-89D21EB0ED8E}" dt="2024-07-08T14:20:22.711" v="230" actId="47"/>
        <pc:sldMkLst>
          <pc:docMk/>
          <pc:sldMk cId="1323188306" sldId="295"/>
        </pc:sldMkLst>
      </pc:sldChg>
      <pc:sldChg chg="del">
        <pc:chgData name="Tidjani, Falaq" userId="e4edafe0-527c-4354-b6fd-4b64d6e7d759" providerId="ADAL" clId="{9C24FAF9-21CE-4C0A-B83A-89D21EB0ED8E}" dt="2024-07-08T14:21:28.757" v="244" actId="47"/>
        <pc:sldMkLst>
          <pc:docMk/>
          <pc:sldMk cId="4045585772" sldId="296"/>
        </pc:sldMkLst>
      </pc:sldChg>
      <pc:sldChg chg="addSp delSp modSp mod">
        <pc:chgData name="Tidjani, Falaq" userId="e4edafe0-527c-4354-b6fd-4b64d6e7d759" providerId="ADAL" clId="{9C24FAF9-21CE-4C0A-B83A-89D21EB0ED8E}" dt="2024-07-08T21:27:13.403" v="3393"/>
        <pc:sldMkLst>
          <pc:docMk/>
          <pc:sldMk cId="2118527320" sldId="297"/>
        </pc:sldMkLst>
        <pc:spChg chg="mod">
          <ac:chgData name="Tidjani, Falaq" userId="e4edafe0-527c-4354-b6fd-4b64d6e7d759" providerId="ADAL" clId="{9C24FAF9-21CE-4C0A-B83A-89D21EB0ED8E}" dt="2024-07-08T17:22:40.308" v="1851" actId="1076"/>
          <ac:spMkLst>
            <pc:docMk/>
            <pc:sldMk cId="2118527320" sldId="297"/>
            <ac:spMk id="2" creationId="{47A26CF6-E0F8-A95C-50B5-D165C25D7FA7}"/>
          </ac:spMkLst>
        </pc:spChg>
        <pc:spChg chg="del">
          <ac:chgData name="Tidjani, Falaq" userId="e4edafe0-527c-4354-b6fd-4b64d6e7d759" providerId="ADAL" clId="{9C24FAF9-21CE-4C0A-B83A-89D21EB0ED8E}" dt="2024-07-08T17:18:01.153" v="1817" actId="478"/>
          <ac:spMkLst>
            <pc:docMk/>
            <pc:sldMk cId="2118527320" sldId="297"/>
            <ac:spMk id="3" creationId="{B1B39FCA-1707-C870-EE4F-DE1C64CC8BCE}"/>
          </ac:spMkLst>
        </pc:spChg>
        <pc:spChg chg="add mod">
          <ac:chgData name="Tidjani, Falaq" userId="e4edafe0-527c-4354-b6fd-4b64d6e7d759" providerId="ADAL" clId="{9C24FAF9-21CE-4C0A-B83A-89D21EB0ED8E}" dt="2024-07-08T17:21:24.023" v="1850" actId="1076"/>
          <ac:spMkLst>
            <pc:docMk/>
            <pc:sldMk cId="2118527320" sldId="297"/>
            <ac:spMk id="6" creationId="{8CD87288-4CF3-CE11-E278-567AB5BCAF0E}"/>
          </ac:spMkLst>
        </pc:spChg>
        <pc:spChg chg="add mod">
          <ac:chgData name="Tidjani, Falaq" userId="e4edafe0-527c-4354-b6fd-4b64d6e7d759" providerId="ADAL" clId="{9C24FAF9-21CE-4C0A-B83A-89D21EB0ED8E}" dt="2024-07-08T17:44:22.844" v="1942"/>
          <ac:spMkLst>
            <pc:docMk/>
            <pc:sldMk cId="2118527320" sldId="297"/>
            <ac:spMk id="7" creationId="{971A46D0-02D3-527D-3D68-B943DC1D06D0}"/>
          </ac:spMkLst>
        </pc:spChg>
        <pc:spChg chg="add del mod">
          <ac:chgData name="Tidjani, Falaq" userId="e4edafe0-527c-4354-b6fd-4b64d6e7d759" providerId="ADAL" clId="{9C24FAF9-21CE-4C0A-B83A-89D21EB0ED8E}" dt="2024-07-08T20:26:04.683" v="2946" actId="478"/>
          <ac:spMkLst>
            <pc:docMk/>
            <pc:sldMk cId="2118527320" sldId="297"/>
            <ac:spMk id="8" creationId="{2891CF3C-243E-929E-CCBE-625813C10814}"/>
          </ac:spMkLst>
        </pc:spChg>
        <pc:spChg chg="add mod">
          <ac:chgData name="Tidjani, Falaq" userId="e4edafe0-527c-4354-b6fd-4b64d6e7d759" providerId="ADAL" clId="{9C24FAF9-21CE-4C0A-B83A-89D21EB0ED8E}" dt="2024-07-08T17:44:22.844" v="1942"/>
          <ac:spMkLst>
            <pc:docMk/>
            <pc:sldMk cId="2118527320" sldId="297"/>
            <ac:spMk id="9" creationId="{C42AF089-D2A6-EF85-DD88-4EB32845A2DC}"/>
          </ac:spMkLst>
        </pc:spChg>
        <pc:spChg chg="add mod">
          <ac:chgData name="Tidjani, Falaq" userId="e4edafe0-527c-4354-b6fd-4b64d6e7d759" providerId="ADAL" clId="{9C24FAF9-21CE-4C0A-B83A-89D21EB0ED8E}" dt="2024-07-08T17:44:22.844" v="1942"/>
          <ac:spMkLst>
            <pc:docMk/>
            <pc:sldMk cId="2118527320" sldId="297"/>
            <ac:spMk id="11" creationId="{B7736C3E-99AE-425F-D40D-4B5C8588AADB}"/>
          </ac:spMkLst>
        </pc:spChg>
        <pc:spChg chg="add mod">
          <ac:chgData name="Tidjani, Falaq" userId="e4edafe0-527c-4354-b6fd-4b64d6e7d759" providerId="ADAL" clId="{9C24FAF9-21CE-4C0A-B83A-89D21EB0ED8E}" dt="2024-07-08T17:54:59.399" v="2033" actId="1076"/>
          <ac:spMkLst>
            <pc:docMk/>
            <pc:sldMk cId="2118527320" sldId="297"/>
            <ac:spMk id="17" creationId="{E1957558-ADDC-EE07-9586-FFD787642A7E}"/>
          </ac:spMkLst>
        </pc:spChg>
        <pc:spChg chg="add mod">
          <ac:chgData name="Tidjani, Falaq" userId="e4edafe0-527c-4354-b6fd-4b64d6e7d759" providerId="ADAL" clId="{9C24FAF9-21CE-4C0A-B83A-89D21EB0ED8E}" dt="2024-07-08T19:11:01.447" v="2336"/>
          <ac:spMkLst>
            <pc:docMk/>
            <pc:sldMk cId="2118527320" sldId="297"/>
            <ac:spMk id="31" creationId="{D33EFDB4-6839-68ED-34ED-624F976F9760}"/>
          </ac:spMkLst>
        </pc:spChg>
        <pc:spChg chg="add mod">
          <ac:chgData name="Tidjani, Falaq" userId="e4edafe0-527c-4354-b6fd-4b64d6e7d759" providerId="ADAL" clId="{9C24FAF9-21CE-4C0A-B83A-89D21EB0ED8E}" dt="2024-07-08T19:11:01.447" v="2336"/>
          <ac:spMkLst>
            <pc:docMk/>
            <pc:sldMk cId="2118527320" sldId="297"/>
            <ac:spMk id="32" creationId="{7B130B5F-5726-54CA-7C9F-3ACC00DA7182}"/>
          </ac:spMkLst>
        </pc:spChg>
        <pc:spChg chg="add del mod">
          <ac:chgData name="Tidjani, Falaq" userId="e4edafe0-527c-4354-b6fd-4b64d6e7d759" providerId="ADAL" clId="{9C24FAF9-21CE-4C0A-B83A-89D21EB0ED8E}" dt="2024-07-08T20:39:09.713" v="3105" actId="478"/>
          <ac:spMkLst>
            <pc:docMk/>
            <pc:sldMk cId="2118527320" sldId="297"/>
            <ac:spMk id="33" creationId="{4FA3E838-8744-92D9-11B6-663E647CE308}"/>
          </ac:spMkLst>
        </pc:spChg>
        <pc:spChg chg="add mod">
          <ac:chgData name="Tidjani, Falaq" userId="e4edafe0-527c-4354-b6fd-4b64d6e7d759" providerId="ADAL" clId="{9C24FAF9-21CE-4C0A-B83A-89D21EB0ED8E}" dt="2024-07-08T20:39:14.339" v="3114" actId="20577"/>
          <ac:spMkLst>
            <pc:docMk/>
            <pc:sldMk cId="2118527320" sldId="297"/>
            <ac:spMk id="34" creationId="{95B74554-2803-603F-C707-C62E791726DB}"/>
          </ac:spMkLst>
        </pc:spChg>
        <pc:grpChg chg="del">
          <ac:chgData name="Tidjani, Falaq" userId="e4edafe0-527c-4354-b6fd-4b64d6e7d759" providerId="ADAL" clId="{9C24FAF9-21CE-4C0A-B83A-89D21EB0ED8E}" dt="2024-07-08T19:11:00.680" v="2335" actId="478"/>
          <ac:grpSpMkLst>
            <pc:docMk/>
            <pc:sldMk cId="2118527320" sldId="297"/>
            <ac:grpSpMk id="19" creationId="{B65617A6-F682-D7ED-6574-19929C259145}"/>
          </ac:grpSpMkLst>
        </pc:grpChg>
        <pc:graphicFrameChg chg="add mod">
          <ac:chgData name="Tidjani, Falaq" userId="e4edafe0-527c-4354-b6fd-4b64d6e7d759" providerId="ADAL" clId="{9C24FAF9-21CE-4C0A-B83A-89D21EB0ED8E}" dt="2024-07-08T17:17:55.801" v="1814"/>
          <ac:graphicFrameMkLst>
            <pc:docMk/>
            <pc:sldMk cId="2118527320" sldId="297"/>
            <ac:graphicFrameMk id="4" creationId="{D60C04A7-CF9B-7493-F05C-8D933B89457B}"/>
          </ac:graphicFrameMkLst>
        </pc:graphicFrameChg>
        <pc:graphicFrameChg chg="add mod modGraphic">
          <ac:chgData name="Tidjani, Falaq" userId="e4edafe0-527c-4354-b6fd-4b64d6e7d759" providerId="ADAL" clId="{9C24FAF9-21CE-4C0A-B83A-89D21EB0ED8E}" dt="2024-07-08T17:51:51.716" v="1974" actId="20577"/>
          <ac:graphicFrameMkLst>
            <pc:docMk/>
            <pc:sldMk cId="2118527320" sldId="297"/>
            <ac:graphicFrameMk id="10" creationId="{147BD668-4E20-278A-4619-C79F833C4762}"/>
          </ac:graphicFrameMkLst>
        </pc:graphicFrameChg>
        <pc:graphicFrameChg chg="add del mod">
          <ac:chgData name="Tidjani, Falaq" userId="e4edafe0-527c-4354-b6fd-4b64d6e7d759" providerId="ADAL" clId="{9C24FAF9-21CE-4C0A-B83A-89D21EB0ED8E}" dt="2024-07-08T17:44:37.814" v="1946" actId="478"/>
          <ac:graphicFrameMkLst>
            <pc:docMk/>
            <pc:sldMk cId="2118527320" sldId="297"/>
            <ac:graphicFrameMk id="13" creationId="{1292BA08-7CA4-EB5A-35F6-4CD61E631FBD}"/>
          </ac:graphicFrameMkLst>
        </pc:graphicFrameChg>
        <pc:graphicFrameChg chg="add mod">
          <ac:chgData name="Tidjani, Falaq" userId="e4edafe0-527c-4354-b6fd-4b64d6e7d759" providerId="ADAL" clId="{9C24FAF9-21CE-4C0A-B83A-89D21EB0ED8E}" dt="2024-07-08T17:47:54.029" v="1955" actId="2711"/>
          <ac:graphicFrameMkLst>
            <pc:docMk/>
            <pc:sldMk cId="2118527320" sldId="297"/>
            <ac:graphicFrameMk id="15" creationId="{EEEDF716-5D99-CBC3-E5CE-8AC75DF9BC28}"/>
          </ac:graphicFrameMkLst>
        </pc:graphicFrameChg>
        <pc:picChg chg="add mod">
          <ac:chgData name="Tidjani, Falaq" userId="e4edafe0-527c-4354-b6fd-4b64d6e7d759" providerId="ADAL" clId="{9C24FAF9-21CE-4C0A-B83A-89D21EB0ED8E}" dt="2024-07-08T17:44:22.844" v="1942"/>
          <ac:picMkLst>
            <pc:docMk/>
            <pc:sldMk cId="2118527320" sldId="297"/>
            <ac:picMk id="12" creationId="{520A4097-DD08-4874-7CBF-C55E568BFC56}"/>
          </ac:picMkLst>
        </pc:picChg>
        <pc:picChg chg="add del mod">
          <ac:chgData name="Tidjani, Falaq" userId="e4edafe0-527c-4354-b6fd-4b64d6e7d759" providerId="ADAL" clId="{9C24FAF9-21CE-4C0A-B83A-89D21EB0ED8E}" dt="2024-07-08T17:44:37.814" v="1946" actId="478"/>
          <ac:picMkLst>
            <pc:docMk/>
            <pc:sldMk cId="2118527320" sldId="297"/>
            <ac:picMk id="14" creationId="{C51A30E7-0806-6461-E6C3-E7AFB5D2F6E4}"/>
          </ac:picMkLst>
        </pc:picChg>
        <pc:picChg chg="add mod">
          <ac:chgData name="Tidjani, Falaq" userId="e4edafe0-527c-4354-b6fd-4b64d6e7d759" providerId="ADAL" clId="{9C24FAF9-21CE-4C0A-B83A-89D21EB0ED8E}" dt="2024-07-08T17:53:04.865" v="1991" actId="1038"/>
          <ac:picMkLst>
            <pc:docMk/>
            <pc:sldMk cId="2118527320" sldId="297"/>
            <ac:picMk id="16" creationId="{44468E0B-9FBD-4FBA-2869-DF35F10809E5}"/>
          </ac:picMkLst>
        </pc:picChg>
        <pc:picChg chg="add del mod">
          <ac:chgData name="Tidjani, Falaq" userId="e4edafe0-527c-4354-b6fd-4b64d6e7d759" providerId="ADAL" clId="{9C24FAF9-21CE-4C0A-B83A-89D21EB0ED8E}" dt="2024-07-08T21:27:12.732" v="3392" actId="478"/>
          <ac:picMkLst>
            <pc:docMk/>
            <pc:sldMk cId="2118527320" sldId="297"/>
            <ac:picMk id="18" creationId="{DE835D50-F452-4D9E-AC9C-8118CA8DDBF4}"/>
          </ac:picMkLst>
        </pc:picChg>
        <pc:picChg chg="add del mod">
          <ac:chgData name="Tidjani, Falaq" userId="e4edafe0-527c-4354-b6fd-4b64d6e7d759" providerId="ADAL" clId="{9C24FAF9-21CE-4C0A-B83A-89D21EB0ED8E}" dt="2024-07-08T21:27:12.732" v="3392" actId="478"/>
          <ac:picMkLst>
            <pc:docMk/>
            <pc:sldMk cId="2118527320" sldId="297"/>
            <ac:picMk id="26" creationId="{DB112EA9-7C9D-80EE-814F-6C7A55D9F502}"/>
          </ac:picMkLst>
        </pc:picChg>
        <pc:picChg chg="add del mod">
          <ac:chgData name="Tidjani, Falaq" userId="e4edafe0-527c-4354-b6fd-4b64d6e7d759" providerId="ADAL" clId="{9C24FAF9-21CE-4C0A-B83A-89D21EB0ED8E}" dt="2024-07-08T21:27:12.732" v="3392" actId="478"/>
          <ac:picMkLst>
            <pc:docMk/>
            <pc:sldMk cId="2118527320" sldId="297"/>
            <ac:picMk id="27" creationId="{52D167E7-C6E1-FEA0-8D46-7805CFBD70DB}"/>
          </ac:picMkLst>
        </pc:picChg>
        <pc:picChg chg="add del mod">
          <ac:chgData name="Tidjani, Falaq" userId="e4edafe0-527c-4354-b6fd-4b64d6e7d759" providerId="ADAL" clId="{9C24FAF9-21CE-4C0A-B83A-89D21EB0ED8E}" dt="2024-07-08T21:27:12.732" v="3392" actId="478"/>
          <ac:picMkLst>
            <pc:docMk/>
            <pc:sldMk cId="2118527320" sldId="297"/>
            <ac:picMk id="28" creationId="{D7785C4D-125B-C2B6-733A-3E8D724A4781}"/>
          </ac:picMkLst>
        </pc:picChg>
        <pc:picChg chg="add del mod">
          <ac:chgData name="Tidjani, Falaq" userId="e4edafe0-527c-4354-b6fd-4b64d6e7d759" providerId="ADAL" clId="{9C24FAF9-21CE-4C0A-B83A-89D21EB0ED8E}" dt="2024-07-08T21:27:12.732" v="3392" actId="478"/>
          <ac:picMkLst>
            <pc:docMk/>
            <pc:sldMk cId="2118527320" sldId="297"/>
            <ac:picMk id="29" creationId="{A2FD8B3B-CF64-8669-73B7-8D5DDCF5A955}"/>
          </ac:picMkLst>
        </pc:picChg>
        <pc:picChg chg="add del mod">
          <ac:chgData name="Tidjani, Falaq" userId="e4edafe0-527c-4354-b6fd-4b64d6e7d759" providerId="ADAL" clId="{9C24FAF9-21CE-4C0A-B83A-89D21EB0ED8E}" dt="2024-07-08T21:27:12.732" v="3392" actId="478"/>
          <ac:picMkLst>
            <pc:docMk/>
            <pc:sldMk cId="2118527320" sldId="297"/>
            <ac:picMk id="30" creationId="{C2DF62DD-14D3-D838-F4D4-DABAC613788F}"/>
          </ac:picMkLst>
        </pc:picChg>
        <pc:picChg chg="add mod">
          <ac:chgData name="Tidjani, Falaq" userId="e4edafe0-527c-4354-b6fd-4b64d6e7d759" providerId="ADAL" clId="{9C24FAF9-21CE-4C0A-B83A-89D21EB0ED8E}" dt="2024-07-08T21:27:13.403" v="3393"/>
          <ac:picMkLst>
            <pc:docMk/>
            <pc:sldMk cId="2118527320" sldId="297"/>
            <ac:picMk id="35" creationId="{38B9D148-F7C9-0A4A-CD83-3AC9D99386DB}"/>
          </ac:picMkLst>
        </pc:picChg>
        <pc:picChg chg="add mod">
          <ac:chgData name="Tidjani, Falaq" userId="e4edafe0-527c-4354-b6fd-4b64d6e7d759" providerId="ADAL" clId="{9C24FAF9-21CE-4C0A-B83A-89D21EB0ED8E}" dt="2024-07-08T21:27:13.403" v="3393"/>
          <ac:picMkLst>
            <pc:docMk/>
            <pc:sldMk cId="2118527320" sldId="297"/>
            <ac:picMk id="36" creationId="{B39CBC91-6F14-2AC9-FF06-6944877A1750}"/>
          </ac:picMkLst>
        </pc:picChg>
        <pc:picChg chg="add mod">
          <ac:chgData name="Tidjani, Falaq" userId="e4edafe0-527c-4354-b6fd-4b64d6e7d759" providerId="ADAL" clId="{9C24FAF9-21CE-4C0A-B83A-89D21EB0ED8E}" dt="2024-07-08T21:27:13.403" v="3393"/>
          <ac:picMkLst>
            <pc:docMk/>
            <pc:sldMk cId="2118527320" sldId="297"/>
            <ac:picMk id="37" creationId="{4BE16718-4945-71D8-9B2D-58562AEC291A}"/>
          </ac:picMkLst>
        </pc:picChg>
        <pc:picChg chg="add mod">
          <ac:chgData name="Tidjani, Falaq" userId="e4edafe0-527c-4354-b6fd-4b64d6e7d759" providerId="ADAL" clId="{9C24FAF9-21CE-4C0A-B83A-89D21EB0ED8E}" dt="2024-07-08T21:27:13.403" v="3393"/>
          <ac:picMkLst>
            <pc:docMk/>
            <pc:sldMk cId="2118527320" sldId="297"/>
            <ac:picMk id="38" creationId="{3EA6892D-0553-A2D1-3C57-7FCE71D8B080}"/>
          </ac:picMkLst>
        </pc:picChg>
        <pc:picChg chg="add mod">
          <ac:chgData name="Tidjani, Falaq" userId="e4edafe0-527c-4354-b6fd-4b64d6e7d759" providerId="ADAL" clId="{9C24FAF9-21CE-4C0A-B83A-89D21EB0ED8E}" dt="2024-07-08T21:27:13.403" v="3393"/>
          <ac:picMkLst>
            <pc:docMk/>
            <pc:sldMk cId="2118527320" sldId="297"/>
            <ac:picMk id="39" creationId="{CEC27774-94F2-6397-1044-DAFE8FA407E5}"/>
          </ac:picMkLst>
        </pc:picChg>
        <pc:picChg chg="add mod">
          <ac:chgData name="Tidjani, Falaq" userId="e4edafe0-527c-4354-b6fd-4b64d6e7d759" providerId="ADAL" clId="{9C24FAF9-21CE-4C0A-B83A-89D21EB0ED8E}" dt="2024-07-08T21:27:13.403" v="3393"/>
          <ac:picMkLst>
            <pc:docMk/>
            <pc:sldMk cId="2118527320" sldId="297"/>
            <ac:picMk id="40" creationId="{B684323C-AFA5-A76B-5D88-CB16FAAC5C2A}"/>
          </ac:picMkLst>
        </pc:picChg>
      </pc:sldChg>
      <pc:sldChg chg="del">
        <pc:chgData name="Tidjani, Falaq" userId="e4edafe0-527c-4354-b6fd-4b64d6e7d759" providerId="ADAL" clId="{9C24FAF9-21CE-4C0A-B83A-89D21EB0ED8E}" dt="2024-07-08T17:07:51.791" v="1743" actId="47"/>
        <pc:sldMkLst>
          <pc:docMk/>
          <pc:sldMk cId="2370419607" sldId="298"/>
        </pc:sldMkLst>
      </pc:sldChg>
      <pc:sldChg chg="addSp delSp modSp del mod ord">
        <pc:chgData name="Tidjani, Falaq" userId="e4edafe0-527c-4354-b6fd-4b64d6e7d759" providerId="ADAL" clId="{9C24FAF9-21CE-4C0A-B83A-89D21EB0ED8E}" dt="2024-07-08T19:31:46.705" v="2438" actId="47"/>
        <pc:sldMkLst>
          <pc:docMk/>
          <pc:sldMk cId="1220571190" sldId="299"/>
        </pc:sldMkLst>
        <pc:spChg chg="add mod">
          <ac:chgData name="Tidjani, Falaq" userId="e4edafe0-527c-4354-b6fd-4b64d6e7d759" providerId="ADAL" clId="{9C24FAF9-21CE-4C0A-B83A-89D21EB0ED8E}" dt="2024-07-08T14:56:06.859" v="446"/>
          <ac:spMkLst>
            <pc:docMk/>
            <pc:sldMk cId="1220571190" sldId="299"/>
            <ac:spMk id="3" creationId="{82063EA9-5149-2D84-E557-39D7E705B0ED}"/>
          </ac:spMkLst>
        </pc:spChg>
        <pc:spChg chg="add mod">
          <ac:chgData name="Tidjani, Falaq" userId="e4edafe0-527c-4354-b6fd-4b64d6e7d759" providerId="ADAL" clId="{9C24FAF9-21CE-4C0A-B83A-89D21EB0ED8E}" dt="2024-07-08T14:56:06.859" v="446"/>
          <ac:spMkLst>
            <pc:docMk/>
            <pc:sldMk cId="1220571190" sldId="299"/>
            <ac:spMk id="5" creationId="{F4F0C016-2FE3-858C-E6AC-C5809BD30CD0}"/>
          </ac:spMkLst>
        </pc:spChg>
        <pc:spChg chg="del">
          <ac:chgData name="Tidjani, Falaq" userId="e4edafe0-527c-4354-b6fd-4b64d6e7d759" providerId="ADAL" clId="{9C24FAF9-21CE-4C0A-B83A-89D21EB0ED8E}" dt="2024-07-08T19:17:56.092" v="2366" actId="478"/>
          <ac:spMkLst>
            <pc:docMk/>
            <pc:sldMk cId="1220571190" sldId="299"/>
            <ac:spMk id="10" creationId="{11102F5B-00E0-62C2-556F-B549E6E37EE2}"/>
          </ac:spMkLst>
        </pc:spChg>
        <pc:spChg chg="add del mod">
          <ac:chgData name="Tidjani, Falaq" userId="e4edafe0-527c-4354-b6fd-4b64d6e7d759" providerId="ADAL" clId="{9C24FAF9-21CE-4C0A-B83A-89D21EB0ED8E}" dt="2024-07-08T19:23:23.799" v="2386" actId="21"/>
          <ac:spMkLst>
            <pc:docMk/>
            <pc:sldMk cId="1220571190" sldId="299"/>
            <ac:spMk id="11" creationId="{5A480226-1AD7-3F1B-A4AC-B77B01F6F4B5}"/>
          </ac:spMkLst>
        </pc:spChg>
        <pc:spChg chg="del">
          <ac:chgData name="Tidjani, Falaq" userId="e4edafe0-527c-4354-b6fd-4b64d6e7d759" providerId="ADAL" clId="{9C24FAF9-21CE-4C0A-B83A-89D21EB0ED8E}" dt="2024-07-08T14:56:06.010" v="445" actId="478"/>
          <ac:spMkLst>
            <pc:docMk/>
            <pc:sldMk cId="1220571190" sldId="299"/>
            <ac:spMk id="19" creationId="{1602C582-0B6E-589A-C5B8-2973B1CA9265}"/>
          </ac:spMkLst>
        </pc:spChg>
        <pc:graphicFrameChg chg="del">
          <ac:chgData name="Tidjani, Falaq" userId="e4edafe0-527c-4354-b6fd-4b64d6e7d759" providerId="ADAL" clId="{9C24FAF9-21CE-4C0A-B83A-89D21EB0ED8E}" dt="2024-07-08T19:17:56.092" v="2366" actId="478"/>
          <ac:graphicFrameMkLst>
            <pc:docMk/>
            <pc:sldMk cId="1220571190" sldId="299"/>
            <ac:graphicFrameMk id="8" creationId="{8BCC5400-4668-F985-1994-22AB4164DF6D}"/>
          </ac:graphicFrameMkLst>
        </pc:graphicFrameChg>
        <pc:picChg chg="add mod">
          <ac:chgData name="Tidjani, Falaq" userId="e4edafe0-527c-4354-b6fd-4b64d6e7d759" providerId="ADAL" clId="{9C24FAF9-21CE-4C0A-B83A-89D21EB0ED8E}" dt="2024-07-08T19:18:15.805" v="2368" actId="1076"/>
          <ac:picMkLst>
            <pc:docMk/>
            <pc:sldMk cId="1220571190" sldId="299"/>
            <ac:picMk id="6" creationId="{B62FE135-A361-4540-A599-68E28252239A}"/>
          </ac:picMkLst>
        </pc:picChg>
        <pc:picChg chg="del">
          <ac:chgData name="Tidjani, Falaq" userId="e4edafe0-527c-4354-b6fd-4b64d6e7d759" providerId="ADAL" clId="{9C24FAF9-21CE-4C0A-B83A-89D21EB0ED8E}" dt="2024-07-08T19:17:51.459" v="2365" actId="478"/>
          <ac:picMkLst>
            <pc:docMk/>
            <pc:sldMk cId="1220571190" sldId="299"/>
            <ac:picMk id="7" creationId="{076DADE4-BC8E-39D4-2002-667438FF56D2}"/>
          </ac:picMkLst>
        </pc:picChg>
        <pc:picChg chg="del">
          <ac:chgData name="Tidjani, Falaq" userId="e4edafe0-527c-4354-b6fd-4b64d6e7d759" providerId="ADAL" clId="{9C24FAF9-21CE-4C0A-B83A-89D21EB0ED8E}" dt="2024-07-08T19:17:56.092" v="2366" actId="478"/>
          <ac:picMkLst>
            <pc:docMk/>
            <pc:sldMk cId="1220571190" sldId="299"/>
            <ac:picMk id="9" creationId="{14CB6A8B-5480-3565-705B-70BB7E392F8F}"/>
          </ac:picMkLst>
        </pc:picChg>
        <pc:picChg chg="add del">
          <ac:chgData name="Tidjani, Falaq" userId="e4edafe0-527c-4354-b6fd-4b64d6e7d759" providerId="ADAL" clId="{9C24FAF9-21CE-4C0A-B83A-89D21EB0ED8E}" dt="2024-07-08T19:19:10.311" v="2370" actId="478"/>
          <ac:picMkLst>
            <pc:docMk/>
            <pc:sldMk cId="1220571190" sldId="299"/>
            <ac:picMk id="13" creationId="{6489AECD-5BCD-0BE1-A923-DAFABA4F339A}"/>
          </ac:picMkLst>
        </pc:picChg>
        <pc:picChg chg="add mod modCrop">
          <ac:chgData name="Tidjani, Falaq" userId="e4edafe0-527c-4354-b6fd-4b64d6e7d759" providerId="ADAL" clId="{9C24FAF9-21CE-4C0A-B83A-89D21EB0ED8E}" dt="2024-07-08T19:22:26.961" v="2378" actId="1076"/>
          <ac:picMkLst>
            <pc:docMk/>
            <pc:sldMk cId="1220571190" sldId="299"/>
            <ac:picMk id="15" creationId="{E035A9A8-A2D9-0210-8123-1A812E443F9E}"/>
          </ac:picMkLst>
        </pc:picChg>
      </pc:sldChg>
      <pc:sldChg chg="del">
        <pc:chgData name="Tidjani, Falaq" userId="e4edafe0-527c-4354-b6fd-4b64d6e7d759" providerId="ADAL" clId="{9C24FAF9-21CE-4C0A-B83A-89D21EB0ED8E}" dt="2024-07-08T14:04:11.779" v="16" actId="47"/>
        <pc:sldMkLst>
          <pc:docMk/>
          <pc:sldMk cId="2687631634" sldId="300"/>
        </pc:sldMkLst>
      </pc:sldChg>
      <pc:sldChg chg="del">
        <pc:chgData name="Tidjani, Falaq" userId="e4edafe0-527c-4354-b6fd-4b64d6e7d759" providerId="ADAL" clId="{9C24FAF9-21CE-4C0A-B83A-89D21EB0ED8E}" dt="2024-07-08T14:25:18.754" v="255" actId="47"/>
        <pc:sldMkLst>
          <pc:docMk/>
          <pc:sldMk cId="4271481785" sldId="301"/>
        </pc:sldMkLst>
      </pc:sldChg>
      <pc:sldChg chg="del">
        <pc:chgData name="Tidjani, Falaq" userId="e4edafe0-527c-4354-b6fd-4b64d6e7d759" providerId="ADAL" clId="{9C24FAF9-21CE-4C0A-B83A-89D21EB0ED8E}" dt="2024-07-08T14:25:26.195" v="258" actId="47"/>
        <pc:sldMkLst>
          <pc:docMk/>
          <pc:sldMk cId="2681819617" sldId="302"/>
        </pc:sldMkLst>
      </pc:sldChg>
      <pc:sldChg chg="add del">
        <pc:chgData name="Tidjani, Falaq" userId="e4edafe0-527c-4354-b6fd-4b64d6e7d759" providerId="ADAL" clId="{9C24FAF9-21CE-4C0A-B83A-89D21EB0ED8E}" dt="2024-07-08T15:09:25.818" v="605" actId="47"/>
        <pc:sldMkLst>
          <pc:docMk/>
          <pc:sldMk cId="112583585" sldId="303"/>
        </pc:sldMkLst>
      </pc:sldChg>
      <pc:sldChg chg="add del">
        <pc:chgData name="Tidjani, Falaq" userId="e4edafe0-527c-4354-b6fd-4b64d6e7d759" providerId="ADAL" clId="{9C24FAF9-21CE-4C0A-B83A-89D21EB0ED8E}" dt="2024-07-08T15:15:03.578" v="650" actId="47"/>
        <pc:sldMkLst>
          <pc:docMk/>
          <pc:sldMk cId="442123673" sldId="304"/>
        </pc:sldMkLst>
      </pc:sldChg>
      <pc:sldChg chg="del">
        <pc:chgData name="Tidjani, Falaq" userId="e4edafe0-527c-4354-b6fd-4b64d6e7d759" providerId="ADAL" clId="{9C24FAF9-21CE-4C0A-B83A-89D21EB0ED8E}" dt="2024-07-08T15:19:54.826" v="721" actId="47"/>
        <pc:sldMkLst>
          <pc:docMk/>
          <pc:sldMk cId="3183174499" sldId="305"/>
        </pc:sldMkLst>
      </pc:sldChg>
      <pc:sldChg chg="del">
        <pc:chgData name="Tidjani, Falaq" userId="e4edafe0-527c-4354-b6fd-4b64d6e7d759" providerId="ADAL" clId="{9C24FAF9-21CE-4C0A-B83A-89D21EB0ED8E}" dt="2024-07-08T15:19:56.351" v="722" actId="47"/>
        <pc:sldMkLst>
          <pc:docMk/>
          <pc:sldMk cId="1301440552" sldId="306"/>
        </pc:sldMkLst>
      </pc:sldChg>
      <pc:sldChg chg="del">
        <pc:chgData name="Tidjani, Falaq" userId="e4edafe0-527c-4354-b6fd-4b64d6e7d759" providerId="ADAL" clId="{9C24FAF9-21CE-4C0A-B83A-89D21EB0ED8E}" dt="2024-07-08T15:19:57.557" v="723" actId="47"/>
        <pc:sldMkLst>
          <pc:docMk/>
          <pc:sldMk cId="4133136018" sldId="307"/>
        </pc:sldMkLst>
      </pc:sldChg>
      <pc:sldChg chg="del">
        <pc:chgData name="Tidjani, Falaq" userId="e4edafe0-527c-4354-b6fd-4b64d6e7d759" providerId="ADAL" clId="{9C24FAF9-21CE-4C0A-B83A-89D21EB0ED8E}" dt="2024-07-08T15:19:58.706" v="724" actId="47"/>
        <pc:sldMkLst>
          <pc:docMk/>
          <pc:sldMk cId="3167561373" sldId="308"/>
        </pc:sldMkLst>
      </pc:sldChg>
      <pc:sldChg chg="del">
        <pc:chgData name="Tidjani, Falaq" userId="e4edafe0-527c-4354-b6fd-4b64d6e7d759" providerId="ADAL" clId="{9C24FAF9-21CE-4C0A-B83A-89D21EB0ED8E}" dt="2024-07-08T15:20:00.292" v="725" actId="47"/>
        <pc:sldMkLst>
          <pc:docMk/>
          <pc:sldMk cId="1769403744" sldId="309"/>
        </pc:sldMkLst>
      </pc:sldChg>
      <pc:sldChg chg="del">
        <pc:chgData name="Tidjani, Falaq" userId="e4edafe0-527c-4354-b6fd-4b64d6e7d759" providerId="ADAL" clId="{9C24FAF9-21CE-4C0A-B83A-89D21EB0ED8E}" dt="2024-07-08T15:20:01.465" v="726" actId="47"/>
        <pc:sldMkLst>
          <pc:docMk/>
          <pc:sldMk cId="1200542865" sldId="310"/>
        </pc:sldMkLst>
      </pc:sldChg>
      <pc:sldChg chg="delSp del mod">
        <pc:chgData name="Tidjani, Falaq" userId="e4edafe0-527c-4354-b6fd-4b64d6e7d759" providerId="ADAL" clId="{9C24FAF9-21CE-4C0A-B83A-89D21EB0ED8E}" dt="2024-07-08T16:36:00.098" v="1499" actId="47"/>
        <pc:sldMkLst>
          <pc:docMk/>
          <pc:sldMk cId="4197672266" sldId="311"/>
        </pc:sldMkLst>
        <pc:spChg chg="del">
          <ac:chgData name="Tidjani, Falaq" userId="e4edafe0-527c-4354-b6fd-4b64d6e7d759" providerId="ADAL" clId="{9C24FAF9-21CE-4C0A-B83A-89D21EB0ED8E}" dt="2024-07-08T16:35:57.009" v="1498" actId="478"/>
          <ac:spMkLst>
            <pc:docMk/>
            <pc:sldMk cId="4197672266" sldId="311"/>
            <ac:spMk id="4" creationId="{BA0156E7-985F-6D17-B821-2B121FD9EE3F}"/>
          </ac:spMkLst>
        </pc:spChg>
        <pc:graphicFrameChg chg="del">
          <ac:chgData name="Tidjani, Falaq" userId="e4edafe0-527c-4354-b6fd-4b64d6e7d759" providerId="ADAL" clId="{9C24FAF9-21CE-4C0A-B83A-89D21EB0ED8E}" dt="2024-07-08T16:35:56.216" v="1497" actId="478"/>
          <ac:graphicFrameMkLst>
            <pc:docMk/>
            <pc:sldMk cId="4197672266" sldId="311"/>
            <ac:graphicFrameMk id="6" creationId="{26F88220-306C-D4E3-3EF4-D5EBA1C0FB1A}"/>
          </ac:graphicFrameMkLst>
        </pc:graphicFrameChg>
      </pc:sldChg>
      <pc:sldChg chg="del">
        <pc:chgData name="Tidjani, Falaq" userId="e4edafe0-527c-4354-b6fd-4b64d6e7d759" providerId="ADAL" clId="{9C24FAF9-21CE-4C0A-B83A-89D21EB0ED8E}" dt="2024-07-08T16:36:02.193" v="1500" actId="47"/>
        <pc:sldMkLst>
          <pc:docMk/>
          <pc:sldMk cId="517817821" sldId="312"/>
        </pc:sldMkLst>
      </pc:sldChg>
      <pc:sldChg chg="del">
        <pc:chgData name="Tidjani, Falaq" userId="e4edafe0-527c-4354-b6fd-4b64d6e7d759" providerId="ADAL" clId="{9C24FAF9-21CE-4C0A-B83A-89D21EB0ED8E}" dt="2024-07-08T17:07:51.791" v="1743" actId="47"/>
        <pc:sldMkLst>
          <pc:docMk/>
          <pc:sldMk cId="3809581258" sldId="313"/>
        </pc:sldMkLst>
      </pc:sldChg>
      <pc:sldChg chg="del">
        <pc:chgData name="Tidjani, Falaq" userId="e4edafe0-527c-4354-b6fd-4b64d6e7d759" providerId="ADAL" clId="{9C24FAF9-21CE-4C0A-B83A-89D21EB0ED8E}" dt="2024-07-08T17:07:51.791" v="1743" actId="47"/>
        <pc:sldMkLst>
          <pc:docMk/>
          <pc:sldMk cId="646102457" sldId="314"/>
        </pc:sldMkLst>
      </pc:sldChg>
      <pc:sldChg chg="del">
        <pc:chgData name="Tidjani, Falaq" userId="e4edafe0-527c-4354-b6fd-4b64d6e7d759" providerId="ADAL" clId="{9C24FAF9-21CE-4C0A-B83A-89D21EB0ED8E}" dt="2024-07-08T17:07:51.791" v="1743" actId="47"/>
        <pc:sldMkLst>
          <pc:docMk/>
          <pc:sldMk cId="4053813206" sldId="315"/>
        </pc:sldMkLst>
      </pc:sldChg>
      <pc:sldChg chg="del">
        <pc:chgData name="Tidjani, Falaq" userId="e4edafe0-527c-4354-b6fd-4b64d6e7d759" providerId="ADAL" clId="{9C24FAF9-21CE-4C0A-B83A-89D21EB0ED8E}" dt="2024-07-08T17:07:53.735" v="1744" actId="47"/>
        <pc:sldMkLst>
          <pc:docMk/>
          <pc:sldMk cId="3483773482" sldId="316"/>
        </pc:sldMkLst>
      </pc:sldChg>
      <pc:sldChg chg="del">
        <pc:chgData name="Tidjani, Falaq" userId="e4edafe0-527c-4354-b6fd-4b64d6e7d759" providerId="ADAL" clId="{9C24FAF9-21CE-4C0A-B83A-89D21EB0ED8E}" dt="2024-07-08T17:07:58.677" v="1745" actId="47"/>
        <pc:sldMkLst>
          <pc:docMk/>
          <pc:sldMk cId="4170445130" sldId="317"/>
        </pc:sldMkLst>
      </pc:sldChg>
      <pc:sldChg chg="del">
        <pc:chgData name="Tidjani, Falaq" userId="e4edafe0-527c-4354-b6fd-4b64d6e7d759" providerId="ADAL" clId="{9C24FAF9-21CE-4C0A-B83A-89D21EB0ED8E}" dt="2024-07-08T17:07:58.677" v="1745" actId="47"/>
        <pc:sldMkLst>
          <pc:docMk/>
          <pc:sldMk cId="1467455308" sldId="318"/>
        </pc:sldMkLst>
      </pc:sldChg>
      <pc:sldChg chg="del">
        <pc:chgData name="Tidjani, Falaq" userId="e4edafe0-527c-4354-b6fd-4b64d6e7d759" providerId="ADAL" clId="{9C24FAF9-21CE-4C0A-B83A-89D21EB0ED8E}" dt="2024-07-08T17:07:58.677" v="1745" actId="47"/>
        <pc:sldMkLst>
          <pc:docMk/>
          <pc:sldMk cId="1543587013" sldId="319"/>
        </pc:sldMkLst>
      </pc:sldChg>
      <pc:sldChg chg="del">
        <pc:chgData name="Tidjani, Falaq" userId="e4edafe0-527c-4354-b6fd-4b64d6e7d759" providerId="ADAL" clId="{9C24FAF9-21CE-4C0A-B83A-89D21EB0ED8E}" dt="2024-07-08T17:07:58.677" v="1745" actId="47"/>
        <pc:sldMkLst>
          <pc:docMk/>
          <pc:sldMk cId="2187066688" sldId="320"/>
        </pc:sldMkLst>
      </pc:sldChg>
      <pc:sldChg chg="del">
        <pc:chgData name="Tidjani, Falaq" userId="e4edafe0-527c-4354-b6fd-4b64d6e7d759" providerId="ADAL" clId="{9C24FAF9-21CE-4C0A-B83A-89D21EB0ED8E}" dt="2024-07-08T19:08:04.562" v="2307" actId="47"/>
        <pc:sldMkLst>
          <pc:docMk/>
          <pc:sldMk cId="3291492326" sldId="321"/>
        </pc:sldMkLst>
      </pc:sldChg>
      <pc:sldChg chg="del">
        <pc:chgData name="Tidjani, Falaq" userId="e4edafe0-527c-4354-b6fd-4b64d6e7d759" providerId="ADAL" clId="{9C24FAF9-21CE-4C0A-B83A-89D21EB0ED8E}" dt="2024-07-08T14:08:14.644" v="79" actId="47"/>
        <pc:sldMkLst>
          <pc:docMk/>
          <pc:sldMk cId="1652079415" sldId="322"/>
        </pc:sldMkLst>
      </pc:sldChg>
      <pc:sldChg chg="del">
        <pc:chgData name="Tidjani, Falaq" userId="e4edafe0-527c-4354-b6fd-4b64d6e7d759" providerId="ADAL" clId="{9C24FAF9-21CE-4C0A-B83A-89D21EB0ED8E}" dt="2024-07-08T14:08:13.766" v="78" actId="47"/>
        <pc:sldMkLst>
          <pc:docMk/>
          <pc:sldMk cId="1572229027" sldId="323"/>
        </pc:sldMkLst>
      </pc:sldChg>
      <pc:sldChg chg="del">
        <pc:chgData name="Tidjani, Falaq" userId="e4edafe0-527c-4354-b6fd-4b64d6e7d759" providerId="ADAL" clId="{9C24FAF9-21CE-4C0A-B83A-89D21EB0ED8E}" dt="2024-07-08T14:08:12.188" v="77" actId="47"/>
        <pc:sldMkLst>
          <pc:docMk/>
          <pc:sldMk cId="1910213853" sldId="324"/>
        </pc:sldMkLst>
      </pc:sldChg>
      <pc:sldChg chg="del">
        <pc:chgData name="Tidjani, Falaq" userId="e4edafe0-527c-4354-b6fd-4b64d6e7d759" providerId="ADAL" clId="{9C24FAF9-21CE-4C0A-B83A-89D21EB0ED8E}" dt="2024-07-08T14:08:10.450" v="76" actId="47"/>
        <pc:sldMkLst>
          <pc:docMk/>
          <pc:sldMk cId="2734502687" sldId="325"/>
        </pc:sldMkLst>
      </pc:sldChg>
      <pc:sldChg chg="del">
        <pc:chgData name="Tidjani, Falaq" userId="e4edafe0-527c-4354-b6fd-4b64d6e7d759" providerId="ADAL" clId="{9C24FAF9-21CE-4C0A-B83A-89D21EB0ED8E}" dt="2024-07-08T14:08:15.854" v="80" actId="47"/>
        <pc:sldMkLst>
          <pc:docMk/>
          <pc:sldMk cId="954827869" sldId="327"/>
        </pc:sldMkLst>
      </pc:sldChg>
      <pc:sldChg chg="del">
        <pc:chgData name="Tidjani, Falaq" userId="e4edafe0-527c-4354-b6fd-4b64d6e7d759" providerId="ADAL" clId="{9C24FAF9-21CE-4C0A-B83A-89D21EB0ED8E}" dt="2024-07-08T20:59:29.275" v="3333" actId="47"/>
        <pc:sldMkLst>
          <pc:docMk/>
          <pc:sldMk cId="265230190" sldId="328"/>
        </pc:sldMkLst>
      </pc:sldChg>
      <pc:sldChg chg="addSp delSp new del mod">
        <pc:chgData name="Tidjani, Falaq" userId="e4edafe0-527c-4354-b6fd-4b64d6e7d759" providerId="ADAL" clId="{9C24FAF9-21CE-4C0A-B83A-89D21EB0ED8E}" dt="2024-07-08T19:07:56.375" v="2304" actId="47"/>
        <pc:sldMkLst>
          <pc:docMk/>
          <pc:sldMk cId="945616171" sldId="329"/>
        </pc:sldMkLst>
        <pc:spChg chg="del">
          <ac:chgData name="Tidjani, Falaq" userId="e4edafe0-527c-4354-b6fd-4b64d6e7d759" providerId="ADAL" clId="{9C24FAF9-21CE-4C0A-B83A-89D21EB0ED8E}" dt="2024-07-08T14:12:02.624" v="118" actId="478"/>
          <ac:spMkLst>
            <pc:docMk/>
            <pc:sldMk cId="945616171" sldId="329"/>
            <ac:spMk id="2" creationId="{9B789A2E-296E-F2B4-428D-6B7D5DC4BC1E}"/>
          </ac:spMkLst>
        </pc:spChg>
        <pc:picChg chg="add">
          <ac:chgData name="Tidjani, Falaq" userId="e4edafe0-527c-4354-b6fd-4b64d6e7d759" providerId="ADAL" clId="{9C24FAF9-21CE-4C0A-B83A-89D21EB0ED8E}" dt="2024-07-08T14:12:04.626" v="119" actId="22"/>
          <ac:picMkLst>
            <pc:docMk/>
            <pc:sldMk cId="945616171" sldId="329"/>
            <ac:picMk id="5" creationId="{64DC6FAA-006A-BE3B-B9D7-9D3A8E20F7BD}"/>
          </ac:picMkLst>
        </pc:picChg>
      </pc:sldChg>
      <pc:sldChg chg="addSp delSp modSp new mod">
        <pc:chgData name="Tidjani, Falaq" userId="e4edafe0-527c-4354-b6fd-4b64d6e7d759" providerId="ADAL" clId="{9C24FAF9-21CE-4C0A-B83A-89D21EB0ED8E}" dt="2024-07-08T21:13:58.059" v="3337" actId="207"/>
        <pc:sldMkLst>
          <pc:docMk/>
          <pc:sldMk cId="2743904303" sldId="329"/>
        </pc:sldMkLst>
        <pc:spChg chg="add mod ord">
          <ac:chgData name="Tidjani, Falaq" userId="e4edafe0-527c-4354-b6fd-4b64d6e7d759" providerId="ADAL" clId="{9C24FAF9-21CE-4C0A-B83A-89D21EB0ED8E}" dt="2024-07-08T19:27:07.540" v="2433" actId="20577"/>
          <ac:spMkLst>
            <pc:docMk/>
            <pc:sldMk cId="2743904303" sldId="329"/>
            <ac:spMk id="3" creationId="{90778D76-F5FF-6CBB-52BF-CCB3F43D34D1}"/>
          </ac:spMkLst>
        </pc:spChg>
        <pc:spChg chg="add mod">
          <ac:chgData name="Tidjani, Falaq" userId="e4edafe0-527c-4354-b6fd-4b64d6e7d759" providerId="ADAL" clId="{9C24FAF9-21CE-4C0A-B83A-89D21EB0ED8E}" dt="2024-07-08T19:26:13.775" v="2404" actId="14100"/>
          <ac:spMkLst>
            <pc:docMk/>
            <pc:sldMk cId="2743904303" sldId="329"/>
            <ac:spMk id="4" creationId="{AF6B0CDA-1A69-2FAD-EC2A-763BC0963BF2}"/>
          </ac:spMkLst>
        </pc:spChg>
        <pc:spChg chg="del mod topLvl">
          <ac:chgData name="Tidjani, Falaq" userId="e4edafe0-527c-4354-b6fd-4b64d6e7d759" providerId="ADAL" clId="{9C24FAF9-21CE-4C0A-B83A-89D21EB0ED8E}" dt="2024-07-08T19:59:05.058" v="2559" actId="478"/>
          <ac:spMkLst>
            <pc:docMk/>
            <pc:sldMk cId="2743904303" sldId="329"/>
            <ac:spMk id="6" creationId="{CCACB615-B10A-CE6A-C2FB-121612F3FECE}"/>
          </ac:spMkLst>
        </pc:spChg>
        <pc:spChg chg="add mod">
          <ac:chgData name="Tidjani, Falaq" userId="e4edafe0-527c-4354-b6fd-4b64d6e7d759" providerId="ADAL" clId="{9C24FAF9-21CE-4C0A-B83A-89D21EB0ED8E}" dt="2024-07-08T19:59:46.392" v="2571" actId="1038"/>
          <ac:spMkLst>
            <pc:docMk/>
            <pc:sldMk cId="2743904303" sldId="329"/>
            <ac:spMk id="10" creationId="{68AD1EF3-E822-C034-25BF-0391EAEB6DDE}"/>
          </ac:spMkLst>
        </pc:spChg>
        <pc:spChg chg="add mod">
          <ac:chgData name="Tidjani, Falaq" userId="e4edafe0-527c-4354-b6fd-4b64d6e7d759" providerId="ADAL" clId="{9C24FAF9-21CE-4C0A-B83A-89D21EB0ED8E}" dt="2024-07-08T19:59:46.392" v="2571" actId="1038"/>
          <ac:spMkLst>
            <pc:docMk/>
            <pc:sldMk cId="2743904303" sldId="329"/>
            <ac:spMk id="11" creationId="{B6CC1817-7BD6-4F55-A55C-064570524167}"/>
          </ac:spMkLst>
        </pc:spChg>
        <pc:spChg chg="add del mod">
          <ac:chgData name="Tidjani, Falaq" userId="e4edafe0-527c-4354-b6fd-4b64d6e7d759" providerId="ADAL" clId="{9C24FAF9-21CE-4C0A-B83A-89D21EB0ED8E}" dt="2024-07-08T19:58:33.016" v="2552" actId="478"/>
          <ac:spMkLst>
            <pc:docMk/>
            <pc:sldMk cId="2743904303" sldId="329"/>
            <ac:spMk id="18" creationId="{DC6C6C85-030B-D048-B873-C6AD26A6036B}"/>
          </ac:spMkLst>
        </pc:spChg>
        <pc:spChg chg="add del mod">
          <ac:chgData name="Tidjani, Falaq" userId="e4edafe0-527c-4354-b6fd-4b64d6e7d759" providerId="ADAL" clId="{9C24FAF9-21CE-4C0A-B83A-89D21EB0ED8E}" dt="2024-07-08T19:58:33.016" v="2552" actId="478"/>
          <ac:spMkLst>
            <pc:docMk/>
            <pc:sldMk cId="2743904303" sldId="329"/>
            <ac:spMk id="19" creationId="{9ECE4648-873F-F638-8839-C72E7424C887}"/>
          </ac:spMkLst>
        </pc:spChg>
        <pc:grpChg chg="add del mod">
          <ac:chgData name="Tidjani, Falaq" userId="e4edafe0-527c-4354-b6fd-4b64d6e7d759" providerId="ADAL" clId="{9C24FAF9-21CE-4C0A-B83A-89D21EB0ED8E}" dt="2024-07-08T19:59:00.339" v="2558" actId="165"/>
          <ac:grpSpMkLst>
            <pc:docMk/>
            <pc:sldMk cId="2743904303" sldId="329"/>
            <ac:grpSpMk id="5" creationId="{3065BF29-DDB7-CAA5-0D43-2452C4DD4D9B}"/>
          </ac:grpSpMkLst>
        </pc:grpChg>
        <pc:grpChg chg="add mod">
          <ac:chgData name="Tidjani, Falaq" userId="e4edafe0-527c-4354-b6fd-4b64d6e7d759" providerId="ADAL" clId="{9C24FAF9-21CE-4C0A-B83A-89D21EB0ED8E}" dt="2024-07-08T20:11:26.135" v="2629" actId="1036"/>
          <ac:grpSpMkLst>
            <pc:docMk/>
            <pc:sldMk cId="2743904303" sldId="329"/>
            <ac:grpSpMk id="20" creationId="{F8D023C3-2154-4B89-3833-676E8D97E34C}"/>
          </ac:grpSpMkLst>
        </pc:grpChg>
        <pc:picChg chg="add mod">
          <ac:chgData name="Tidjani, Falaq" userId="e4edafe0-527c-4354-b6fd-4b64d6e7d759" providerId="ADAL" clId="{9C24FAF9-21CE-4C0A-B83A-89D21EB0ED8E}" dt="2024-07-08T19:23:04.925" v="2384" actId="14100"/>
          <ac:picMkLst>
            <pc:docMk/>
            <pc:sldMk cId="2743904303" sldId="329"/>
            <ac:picMk id="2" creationId="{80E91560-3057-0856-FC8D-D6A2572221C0}"/>
          </ac:picMkLst>
        </pc:picChg>
        <pc:picChg chg="mod topLvl">
          <ac:chgData name="Tidjani, Falaq" userId="e4edafe0-527c-4354-b6fd-4b64d6e7d759" providerId="ADAL" clId="{9C24FAF9-21CE-4C0A-B83A-89D21EB0ED8E}" dt="2024-07-08T20:11:26.135" v="2629" actId="1036"/>
          <ac:picMkLst>
            <pc:docMk/>
            <pc:sldMk cId="2743904303" sldId="329"/>
            <ac:picMk id="7" creationId="{8FC89784-5EF3-C8AA-AA97-F5F019B963EA}"/>
          </ac:picMkLst>
        </pc:picChg>
        <pc:picChg chg="mod topLvl">
          <ac:chgData name="Tidjani, Falaq" userId="e4edafe0-527c-4354-b6fd-4b64d6e7d759" providerId="ADAL" clId="{9C24FAF9-21CE-4C0A-B83A-89D21EB0ED8E}" dt="2024-07-08T20:11:26.135" v="2629" actId="1036"/>
          <ac:picMkLst>
            <pc:docMk/>
            <pc:sldMk cId="2743904303" sldId="329"/>
            <ac:picMk id="8" creationId="{5CB17546-1146-88D8-340F-929E40F96151}"/>
          </ac:picMkLst>
        </pc:picChg>
        <pc:picChg chg="mod topLvl">
          <ac:chgData name="Tidjani, Falaq" userId="e4edafe0-527c-4354-b6fd-4b64d6e7d759" providerId="ADAL" clId="{9C24FAF9-21CE-4C0A-B83A-89D21EB0ED8E}" dt="2024-07-08T20:11:26.135" v="2629" actId="1036"/>
          <ac:picMkLst>
            <pc:docMk/>
            <pc:sldMk cId="2743904303" sldId="329"/>
            <ac:picMk id="9" creationId="{E45FCB4F-587F-62B6-11C1-E1045DC4A62F}"/>
          </ac:picMkLst>
        </pc:picChg>
        <pc:picChg chg="add del mod">
          <ac:chgData name="Tidjani, Falaq" userId="e4edafe0-527c-4354-b6fd-4b64d6e7d759" providerId="ADAL" clId="{9C24FAF9-21CE-4C0A-B83A-89D21EB0ED8E}" dt="2024-07-08T21:13:52.732" v="3335" actId="478"/>
          <ac:picMkLst>
            <pc:docMk/>
            <pc:sldMk cId="2743904303" sldId="329"/>
            <ac:picMk id="12" creationId="{0D26DF79-390C-486A-8302-6748B7002BED}"/>
          </ac:picMkLst>
        </pc:picChg>
        <pc:picChg chg="add del mod">
          <ac:chgData name="Tidjani, Falaq" userId="e4edafe0-527c-4354-b6fd-4b64d6e7d759" providerId="ADAL" clId="{9C24FAF9-21CE-4C0A-B83A-89D21EB0ED8E}" dt="2024-07-08T21:13:52.732" v="3335" actId="478"/>
          <ac:picMkLst>
            <pc:docMk/>
            <pc:sldMk cId="2743904303" sldId="329"/>
            <ac:picMk id="13" creationId="{7C580BCF-D19F-508C-1A36-DCB12EB18297}"/>
          </ac:picMkLst>
        </pc:picChg>
        <pc:picChg chg="add del mod">
          <ac:chgData name="Tidjani, Falaq" userId="e4edafe0-527c-4354-b6fd-4b64d6e7d759" providerId="ADAL" clId="{9C24FAF9-21CE-4C0A-B83A-89D21EB0ED8E}" dt="2024-07-08T21:13:52.732" v="3335" actId="478"/>
          <ac:picMkLst>
            <pc:docMk/>
            <pc:sldMk cId="2743904303" sldId="329"/>
            <ac:picMk id="14" creationId="{63A97FE2-36B5-099D-B23B-508817455E4A}"/>
          </ac:picMkLst>
        </pc:picChg>
        <pc:picChg chg="add del mod">
          <ac:chgData name="Tidjani, Falaq" userId="e4edafe0-527c-4354-b6fd-4b64d6e7d759" providerId="ADAL" clId="{9C24FAF9-21CE-4C0A-B83A-89D21EB0ED8E}" dt="2024-07-08T21:13:52.732" v="3335" actId="478"/>
          <ac:picMkLst>
            <pc:docMk/>
            <pc:sldMk cId="2743904303" sldId="329"/>
            <ac:picMk id="15" creationId="{F11513F1-F52C-BEBA-CA2F-B8BD4E76248F}"/>
          </ac:picMkLst>
        </pc:picChg>
        <pc:picChg chg="add del mod">
          <ac:chgData name="Tidjani, Falaq" userId="e4edafe0-527c-4354-b6fd-4b64d6e7d759" providerId="ADAL" clId="{9C24FAF9-21CE-4C0A-B83A-89D21EB0ED8E}" dt="2024-07-08T21:13:52.732" v="3335" actId="478"/>
          <ac:picMkLst>
            <pc:docMk/>
            <pc:sldMk cId="2743904303" sldId="329"/>
            <ac:picMk id="16" creationId="{0E90CB12-620F-4673-C683-280011D1784E}"/>
          </ac:picMkLst>
        </pc:picChg>
        <pc:picChg chg="add del mod">
          <ac:chgData name="Tidjani, Falaq" userId="e4edafe0-527c-4354-b6fd-4b64d6e7d759" providerId="ADAL" clId="{9C24FAF9-21CE-4C0A-B83A-89D21EB0ED8E}" dt="2024-07-08T21:13:52.732" v="3335" actId="478"/>
          <ac:picMkLst>
            <pc:docMk/>
            <pc:sldMk cId="2743904303" sldId="329"/>
            <ac:picMk id="17" creationId="{5716191F-F64E-54C1-5769-6D759FB06ACE}"/>
          </ac:picMkLst>
        </pc:picChg>
        <pc:picChg chg="add mod">
          <ac:chgData name="Tidjani, Falaq" userId="e4edafe0-527c-4354-b6fd-4b64d6e7d759" providerId="ADAL" clId="{9C24FAF9-21CE-4C0A-B83A-89D21EB0ED8E}" dt="2024-07-08T21:13:58.059" v="3337" actId="207"/>
          <ac:picMkLst>
            <pc:docMk/>
            <pc:sldMk cId="2743904303" sldId="329"/>
            <ac:picMk id="21" creationId="{D177EC2B-2082-A678-8124-C89E6E203E06}"/>
          </ac:picMkLst>
        </pc:picChg>
        <pc:picChg chg="add mod">
          <ac:chgData name="Tidjani, Falaq" userId="e4edafe0-527c-4354-b6fd-4b64d6e7d759" providerId="ADAL" clId="{9C24FAF9-21CE-4C0A-B83A-89D21EB0ED8E}" dt="2024-07-08T21:13:58.059" v="3337" actId="207"/>
          <ac:picMkLst>
            <pc:docMk/>
            <pc:sldMk cId="2743904303" sldId="329"/>
            <ac:picMk id="22" creationId="{C0C511B2-1315-EF08-DC10-EF7DAA18C6D2}"/>
          </ac:picMkLst>
        </pc:picChg>
        <pc:picChg chg="add mod">
          <ac:chgData name="Tidjani, Falaq" userId="e4edafe0-527c-4354-b6fd-4b64d6e7d759" providerId="ADAL" clId="{9C24FAF9-21CE-4C0A-B83A-89D21EB0ED8E}" dt="2024-07-08T21:13:58.059" v="3337" actId="207"/>
          <ac:picMkLst>
            <pc:docMk/>
            <pc:sldMk cId="2743904303" sldId="329"/>
            <ac:picMk id="23" creationId="{B9C3BFCD-91C8-DDBB-532D-2EC28565DC01}"/>
          </ac:picMkLst>
        </pc:picChg>
        <pc:picChg chg="add mod">
          <ac:chgData name="Tidjani, Falaq" userId="e4edafe0-527c-4354-b6fd-4b64d6e7d759" providerId="ADAL" clId="{9C24FAF9-21CE-4C0A-B83A-89D21EB0ED8E}" dt="2024-07-08T21:13:58.059" v="3337" actId="207"/>
          <ac:picMkLst>
            <pc:docMk/>
            <pc:sldMk cId="2743904303" sldId="329"/>
            <ac:picMk id="24" creationId="{14C63C9C-387B-AB07-C894-D008EDFD0CEC}"/>
          </ac:picMkLst>
        </pc:picChg>
        <pc:picChg chg="add mod">
          <ac:chgData name="Tidjani, Falaq" userId="e4edafe0-527c-4354-b6fd-4b64d6e7d759" providerId="ADAL" clId="{9C24FAF9-21CE-4C0A-B83A-89D21EB0ED8E}" dt="2024-07-08T21:13:58.059" v="3337" actId="207"/>
          <ac:picMkLst>
            <pc:docMk/>
            <pc:sldMk cId="2743904303" sldId="329"/>
            <ac:picMk id="25" creationId="{710E4937-DB73-04A7-30DD-242A962735D7}"/>
          </ac:picMkLst>
        </pc:picChg>
        <pc:picChg chg="add mod">
          <ac:chgData name="Tidjani, Falaq" userId="e4edafe0-527c-4354-b6fd-4b64d6e7d759" providerId="ADAL" clId="{9C24FAF9-21CE-4C0A-B83A-89D21EB0ED8E}" dt="2024-07-08T21:13:58.059" v="3337" actId="207"/>
          <ac:picMkLst>
            <pc:docMk/>
            <pc:sldMk cId="2743904303" sldId="329"/>
            <ac:picMk id="26" creationId="{3411B910-1058-6D41-0117-790F3D2277F0}"/>
          </ac:picMkLst>
        </pc:picChg>
      </pc:sldChg>
      <pc:sldChg chg="delSp modSp add mod">
        <pc:chgData name="Tidjani, Falaq" userId="e4edafe0-527c-4354-b6fd-4b64d6e7d759" providerId="ADAL" clId="{9C24FAF9-21CE-4C0A-B83A-89D21EB0ED8E}" dt="2024-07-08T20:02:40.487" v="2586" actId="1076"/>
        <pc:sldMkLst>
          <pc:docMk/>
          <pc:sldMk cId="624944751" sldId="330"/>
        </pc:sldMkLst>
        <pc:spChg chg="mod">
          <ac:chgData name="Tidjani, Falaq" userId="e4edafe0-527c-4354-b6fd-4b64d6e7d759" providerId="ADAL" clId="{9C24FAF9-21CE-4C0A-B83A-89D21EB0ED8E}" dt="2024-07-08T20:02:40.487" v="2586" actId="1076"/>
          <ac:spMkLst>
            <pc:docMk/>
            <pc:sldMk cId="624944751" sldId="330"/>
            <ac:spMk id="2" creationId="{5CE42E5E-DDD8-9446-DCDA-2117DC4799F6}"/>
          </ac:spMkLst>
        </pc:spChg>
        <pc:spChg chg="mod">
          <ac:chgData name="Tidjani, Falaq" userId="e4edafe0-527c-4354-b6fd-4b64d6e7d759" providerId="ADAL" clId="{9C24FAF9-21CE-4C0A-B83A-89D21EB0ED8E}" dt="2024-07-08T20:02:40.487" v="2586" actId="1076"/>
          <ac:spMkLst>
            <pc:docMk/>
            <pc:sldMk cId="624944751" sldId="330"/>
            <ac:spMk id="4" creationId="{367FA294-460D-E227-566D-E4350DDD11D7}"/>
          </ac:spMkLst>
        </pc:spChg>
        <pc:spChg chg="del">
          <ac:chgData name="Tidjani, Falaq" userId="e4edafe0-527c-4354-b6fd-4b64d6e7d759" providerId="ADAL" clId="{9C24FAF9-21CE-4C0A-B83A-89D21EB0ED8E}" dt="2024-07-08T20:02:34.608" v="2585" actId="478"/>
          <ac:spMkLst>
            <pc:docMk/>
            <pc:sldMk cId="624944751" sldId="330"/>
            <ac:spMk id="6" creationId="{A7BAA4E9-45CF-4456-1CCA-C78D67E93EBB}"/>
          </ac:spMkLst>
        </pc:spChg>
        <pc:spChg chg="mod">
          <ac:chgData name="Tidjani, Falaq" userId="e4edafe0-527c-4354-b6fd-4b64d6e7d759" providerId="ADAL" clId="{9C24FAF9-21CE-4C0A-B83A-89D21EB0ED8E}" dt="2024-07-08T20:00:57.527" v="2572" actId="1076"/>
          <ac:spMkLst>
            <pc:docMk/>
            <pc:sldMk cId="624944751" sldId="330"/>
            <ac:spMk id="11" creationId="{1A5DFF42-02D4-D9FA-0E5C-A3F18F016BCA}"/>
          </ac:spMkLst>
        </pc:spChg>
        <pc:picChg chg="mod">
          <ac:chgData name="Tidjani, Falaq" userId="e4edafe0-527c-4354-b6fd-4b64d6e7d759" providerId="ADAL" clId="{9C24FAF9-21CE-4C0A-B83A-89D21EB0ED8E}" dt="2024-07-08T20:01:01.083" v="2573" actId="1076"/>
          <ac:picMkLst>
            <pc:docMk/>
            <pc:sldMk cId="624944751" sldId="330"/>
            <ac:picMk id="7" creationId="{694ADDF6-5944-6A2A-374A-3DA77B62D322}"/>
          </ac:picMkLst>
        </pc:picChg>
      </pc:sldChg>
      <pc:sldChg chg="addSp delSp modSp new del mod">
        <pc:chgData name="Tidjani, Falaq" userId="e4edafe0-527c-4354-b6fd-4b64d6e7d759" providerId="ADAL" clId="{9C24FAF9-21CE-4C0A-B83A-89D21EB0ED8E}" dt="2024-07-08T19:08:00.566" v="2305" actId="47"/>
        <pc:sldMkLst>
          <pc:docMk/>
          <pc:sldMk cId="1972469247" sldId="330"/>
        </pc:sldMkLst>
        <pc:picChg chg="add del mod modCrop">
          <ac:chgData name="Tidjani, Falaq" userId="e4edafe0-527c-4354-b6fd-4b64d6e7d759" providerId="ADAL" clId="{9C24FAF9-21CE-4C0A-B83A-89D21EB0ED8E}" dt="2024-07-08T19:06:19.665" v="2293" actId="21"/>
          <ac:picMkLst>
            <pc:docMk/>
            <pc:sldMk cId="1972469247" sldId="330"/>
            <ac:picMk id="5" creationId="{005BD34B-0AF2-2FE1-8184-58850B4ACBDC}"/>
          </ac:picMkLst>
        </pc:picChg>
      </pc:sldChg>
      <pc:sldChg chg="addSp delSp modSp new del mod">
        <pc:chgData name="Tidjani, Falaq" userId="e4edafe0-527c-4354-b6fd-4b64d6e7d759" providerId="ADAL" clId="{9C24FAF9-21CE-4C0A-B83A-89D21EB0ED8E}" dt="2024-07-08T19:08:01.903" v="2306" actId="47"/>
        <pc:sldMkLst>
          <pc:docMk/>
          <pc:sldMk cId="2440893243" sldId="331"/>
        </pc:sldMkLst>
        <pc:spChg chg="del">
          <ac:chgData name="Tidjani, Falaq" userId="e4edafe0-527c-4354-b6fd-4b64d6e7d759" providerId="ADAL" clId="{9C24FAF9-21CE-4C0A-B83A-89D21EB0ED8E}" dt="2024-07-08T18:40:15.450" v="2162" actId="478"/>
          <ac:spMkLst>
            <pc:docMk/>
            <pc:sldMk cId="2440893243" sldId="331"/>
            <ac:spMk id="2" creationId="{EF2C02DC-16D8-84E4-02B1-4698D1182138}"/>
          </ac:spMkLst>
        </pc:spChg>
        <pc:picChg chg="add del mod modCrop">
          <ac:chgData name="Tidjani, Falaq" userId="e4edafe0-527c-4354-b6fd-4b64d6e7d759" providerId="ADAL" clId="{9C24FAF9-21CE-4C0A-B83A-89D21EB0ED8E}" dt="2024-07-08T18:16:32.773" v="2060" actId="21"/>
          <ac:picMkLst>
            <pc:docMk/>
            <pc:sldMk cId="2440893243" sldId="331"/>
            <ac:picMk id="5" creationId="{498AEAD4-63D4-3E06-008D-51FAC1138585}"/>
          </ac:picMkLst>
        </pc:picChg>
        <pc:picChg chg="add del mod modCrop">
          <ac:chgData name="Tidjani, Falaq" userId="e4edafe0-527c-4354-b6fd-4b64d6e7d759" providerId="ADAL" clId="{9C24FAF9-21CE-4C0A-B83A-89D21EB0ED8E}" dt="2024-07-08T18:41:00.344" v="2170" actId="21"/>
          <ac:picMkLst>
            <pc:docMk/>
            <pc:sldMk cId="2440893243" sldId="331"/>
            <ac:picMk id="6" creationId="{09CBE5D3-ED7C-4190-66FD-D59EAA3D25E0}"/>
          </ac:picMkLst>
        </pc:picChg>
        <pc:picChg chg="add del mod modCrop">
          <ac:chgData name="Tidjani, Falaq" userId="e4edafe0-527c-4354-b6fd-4b64d6e7d759" providerId="ADAL" clId="{9C24FAF9-21CE-4C0A-B83A-89D21EB0ED8E}" dt="2024-07-08T18:53:39.151" v="2232" actId="21"/>
          <ac:picMkLst>
            <pc:docMk/>
            <pc:sldMk cId="2440893243" sldId="331"/>
            <ac:picMk id="7" creationId="{35219C9B-E1CF-6967-8814-6AD2E7B2362C}"/>
          </ac:picMkLst>
        </pc:picChg>
        <pc:picChg chg="add del mod modCrop">
          <ac:chgData name="Tidjani, Falaq" userId="e4edafe0-527c-4354-b6fd-4b64d6e7d759" providerId="ADAL" clId="{9C24FAF9-21CE-4C0A-B83A-89D21EB0ED8E}" dt="2024-07-08T19:02:02.576" v="2263" actId="21"/>
          <ac:picMkLst>
            <pc:docMk/>
            <pc:sldMk cId="2440893243" sldId="331"/>
            <ac:picMk id="8" creationId="{71D7E4FD-56CF-55E6-E4AD-50B1858AB9C2}"/>
          </ac:picMkLst>
        </pc:picChg>
      </pc:sldChg>
      <pc:sldChg chg="addSp delSp modSp new del mod">
        <pc:chgData name="Tidjani, Falaq" userId="e4edafe0-527c-4354-b6fd-4b64d6e7d759" providerId="ADAL" clId="{9C24FAF9-21CE-4C0A-B83A-89D21EB0ED8E}" dt="2024-07-08T19:01:15.540" v="2257" actId="47"/>
        <pc:sldMkLst>
          <pc:docMk/>
          <pc:sldMk cId="2856179362" sldId="332"/>
        </pc:sldMkLst>
        <pc:spChg chg="del">
          <ac:chgData name="Tidjani, Falaq" userId="e4edafe0-527c-4354-b6fd-4b64d6e7d759" providerId="ADAL" clId="{9C24FAF9-21CE-4C0A-B83A-89D21EB0ED8E}" dt="2024-07-08T14:14:25.158" v="125" actId="478"/>
          <ac:spMkLst>
            <pc:docMk/>
            <pc:sldMk cId="2856179362" sldId="332"/>
            <ac:spMk id="2" creationId="{571E035E-6705-E00A-E3AB-8B32D0EB6131}"/>
          </ac:spMkLst>
        </pc:spChg>
        <pc:picChg chg="add del mod modCrop">
          <ac:chgData name="Tidjani, Falaq" userId="e4edafe0-527c-4354-b6fd-4b64d6e7d759" providerId="ADAL" clId="{9C24FAF9-21CE-4C0A-B83A-89D21EB0ED8E}" dt="2024-07-08T14:14:50.004" v="132" actId="21"/>
          <ac:picMkLst>
            <pc:docMk/>
            <pc:sldMk cId="2856179362" sldId="332"/>
            <ac:picMk id="4" creationId="{DBC0EA08-198E-5F59-B66F-295131122B4B}"/>
          </ac:picMkLst>
        </pc:picChg>
        <pc:picChg chg="add del mod modCrop">
          <ac:chgData name="Tidjani, Falaq" userId="e4edafe0-527c-4354-b6fd-4b64d6e7d759" providerId="ADAL" clId="{9C24FAF9-21CE-4C0A-B83A-89D21EB0ED8E}" dt="2024-07-08T14:30:00.477" v="294" actId="21"/>
          <ac:picMkLst>
            <pc:docMk/>
            <pc:sldMk cId="2856179362" sldId="332"/>
            <ac:picMk id="5" creationId="{B491FAD9-F62F-9736-F60F-01CBECFBDD6F}"/>
          </ac:picMkLst>
        </pc:picChg>
        <pc:picChg chg="add del mod modCrop">
          <ac:chgData name="Tidjani, Falaq" userId="e4edafe0-527c-4354-b6fd-4b64d6e7d759" providerId="ADAL" clId="{9C24FAF9-21CE-4C0A-B83A-89D21EB0ED8E}" dt="2024-07-08T14:36:38.396" v="332" actId="21"/>
          <ac:picMkLst>
            <pc:docMk/>
            <pc:sldMk cId="2856179362" sldId="332"/>
            <ac:picMk id="6" creationId="{DFE12CBB-806B-C3B5-729F-276F06522B1A}"/>
          </ac:picMkLst>
        </pc:picChg>
        <pc:picChg chg="add del mod modCrop">
          <ac:chgData name="Tidjani, Falaq" userId="e4edafe0-527c-4354-b6fd-4b64d6e7d759" providerId="ADAL" clId="{9C24FAF9-21CE-4C0A-B83A-89D21EB0ED8E}" dt="2024-07-08T14:40:59.307" v="353" actId="21"/>
          <ac:picMkLst>
            <pc:docMk/>
            <pc:sldMk cId="2856179362" sldId="332"/>
            <ac:picMk id="7" creationId="{7969804B-AED8-453A-B1BC-978EB37CBF64}"/>
          </ac:picMkLst>
        </pc:picChg>
        <pc:picChg chg="add del mod modCrop">
          <ac:chgData name="Tidjani, Falaq" userId="e4edafe0-527c-4354-b6fd-4b64d6e7d759" providerId="ADAL" clId="{9C24FAF9-21CE-4C0A-B83A-89D21EB0ED8E}" dt="2024-07-08T15:07:06.131" v="592" actId="21"/>
          <ac:picMkLst>
            <pc:docMk/>
            <pc:sldMk cId="2856179362" sldId="332"/>
            <ac:picMk id="8" creationId="{DDCBD5C5-7075-E165-D423-8C35D43B811B}"/>
          </ac:picMkLst>
        </pc:picChg>
        <pc:picChg chg="add del mod modCrop">
          <ac:chgData name="Tidjani, Falaq" userId="e4edafe0-527c-4354-b6fd-4b64d6e7d759" providerId="ADAL" clId="{9C24FAF9-21CE-4C0A-B83A-89D21EB0ED8E}" dt="2024-07-08T15:16:05.771" v="656" actId="21"/>
          <ac:picMkLst>
            <pc:docMk/>
            <pc:sldMk cId="2856179362" sldId="332"/>
            <ac:picMk id="9" creationId="{EE2B8B74-06F5-5DB1-CD14-736ECB92D3E9}"/>
          </ac:picMkLst>
        </pc:picChg>
        <pc:picChg chg="add del mod modCrop">
          <ac:chgData name="Tidjani, Falaq" userId="e4edafe0-527c-4354-b6fd-4b64d6e7d759" providerId="ADAL" clId="{9C24FAF9-21CE-4C0A-B83A-89D21EB0ED8E}" dt="2024-07-08T15:40:26.904" v="1081" actId="21"/>
          <ac:picMkLst>
            <pc:docMk/>
            <pc:sldMk cId="2856179362" sldId="332"/>
            <ac:picMk id="10" creationId="{9DEDEBE6-4EEE-224E-5839-D11C02A8D8C7}"/>
          </ac:picMkLst>
        </pc:picChg>
        <pc:picChg chg="add del mod modCrop">
          <ac:chgData name="Tidjani, Falaq" userId="e4edafe0-527c-4354-b6fd-4b64d6e7d759" providerId="ADAL" clId="{9C24FAF9-21CE-4C0A-B83A-89D21EB0ED8E}" dt="2024-07-08T15:46:39.319" v="1134" actId="21"/>
          <ac:picMkLst>
            <pc:docMk/>
            <pc:sldMk cId="2856179362" sldId="332"/>
            <ac:picMk id="11" creationId="{75374867-6447-FF17-41DB-54DEE0703457}"/>
          </ac:picMkLst>
        </pc:picChg>
        <pc:picChg chg="add del mod modCrop">
          <ac:chgData name="Tidjani, Falaq" userId="e4edafe0-527c-4354-b6fd-4b64d6e7d759" providerId="ADAL" clId="{9C24FAF9-21CE-4C0A-B83A-89D21EB0ED8E}" dt="2024-07-08T15:51:53.666" v="1166" actId="21"/>
          <ac:picMkLst>
            <pc:docMk/>
            <pc:sldMk cId="2856179362" sldId="332"/>
            <ac:picMk id="12" creationId="{4E389131-C5F7-583C-715B-58FF56362547}"/>
          </ac:picMkLst>
        </pc:picChg>
        <pc:picChg chg="add del mod modCrop">
          <ac:chgData name="Tidjani, Falaq" userId="e4edafe0-527c-4354-b6fd-4b64d6e7d759" providerId="ADAL" clId="{9C24FAF9-21CE-4C0A-B83A-89D21EB0ED8E}" dt="2024-07-08T16:02:19.163" v="1232" actId="21"/>
          <ac:picMkLst>
            <pc:docMk/>
            <pc:sldMk cId="2856179362" sldId="332"/>
            <ac:picMk id="13" creationId="{B3327AF0-0BE4-81F7-20FA-8033BCA6A820}"/>
          </ac:picMkLst>
        </pc:picChg>
        <pc:picChg chg="add del mod modCrop">
          <ac:chgData name="Tidjani, Falaq" userId="e4edafe0-527c-4354-b6fd-4b64d6e7d759" providerId="ADAL" clId="{9C24FAF9-21CE-4C0A-B83A-89D21EB0ED8E}" dt="2024-07-08T16:09:01.726" v="1283" actId="21"/>
          <ac:picMkLst>
            <pc:docMk/>
            <pc:sldMk cId="2856179362" sldId="332"/>
            <ac:picMk id="14" creationId="{C0099695-731B-CAFB-D4E4-DB93DA9F157F}"/>
          </ac:picMkLst>
        </pc:picChg>
        <pc:picChg chg="add del mod modCrop">
          <ac:chgData name="Tidjani, Falaq" userId="e4edafe0-527c-4354-b6fd-4b64d6e7d759" providerId="ADAL" clId="{9C24FAF9-21CE-4C0A-B83A-89D21EB0ED8E}" dt="2024-07-08T16:20:21.256" v="1325" actId="21"/>
          <ac:picMkLst>
            <pc:docMk/>
            <pc:sldMk cId="2856179362" sldId="332"/>
            <ac:picMk id="15" creationId="{B29F05CC-CD27-30D0-91A0-DDAED81C7AD1}"/>
          </ac:picMkLst>
        </pc:picChg>
        <pc:picChg chg="add del mod modCrop">
          <ac:chgData name="Tidjani, Falaq" userId="e4edafe0-527c-4354-b6fd-4b64d6e7d759" providerId="ADAL" clId="{9C24FAF9-21CE-4C0A-B83A-89D21EB0ED8E}" dt="2024-07-08T16:48:07.465" v="1613" actId="21"/>
          <ac:picMkLst>
            <pc:docMk/>
            <pc:sldMk cId="2856179362" sldId="332"/>
            <ac:picMk id="16" creationId="{9B92FBB5-4E8A-74E6-F865-7B1197DBAA06}"/>
          </ac:picMkLst>
        </pc:picChg>
        <pc:picChg chg="add del mod modCrop">
          <ac:chgData name="Tidjani, Falaq" userId="e4edafe0-527c-4354-b6fd-4b64d6e7d759" providerId="ADAL" clId="{9C24FAF9-21CE-4C0A-B83A-89D21EB0ED8E}" dt="2024-07-08T17:05:01.726" v="1694" actId="21"/>
          <ac:picMkLst>
            <pc:docMk/>
            <pc:sldMk cId="2856179362" sldId="332"/>
            <ac:picMk id="17" creationId="{954EF9E3-C94D-0164-C093-1A4EDBEF370B}"/>
          </ac:picMkLst>
        </pc:picChg>
        <pc:picChg chg="add del mod modCrop">
          <ac:chgData name="Tidjani, Falaq" userId="e4edafe0-527c-4354-b6fd-4b64d6e7d759" providerId="ADAL" clId="{9C24FAF9-21CE-4C0A-B83A-89D21EB0ED8E}" dt="2024-07-08T17:29:23.718" v="1895" actId="21"/>
          <ac:picMkLst>
            <pc:docMk/>
            <pc:sldMk cId="2856179362" sldId="332"/>
            <ac:picMk id="18" creationId="{BB03C2F0-7AFA-8A38-A71B-DB2CAE2C0762}"/>
          </ac:picMkLst>
        </pc:picChg>
        <pc:picChg chg="add del mod modCrop">
          <ac:chgData name="Tidjani, Falaq" userId="e4edafe0-527c-4354-b6fd-4b64d6e7d759" providerId="ADAL" clId="{9C24FAF9-21CE-4C0A-B83A-89D21EB0ED8E}" dt="2024-07-08T17:43:24.205" v="1934" actId="21"/>
          <ac:picMkLst>
            <pc:docMk/>
            <pc:sldMk cId="2856179362" sldId="332"/>
            <ac:picMk id="19" creationId="{231E44EE-6D2E-BE11-8810-E07E168BF3EE}"/>
          </ac:picMkLst>
        </pc:picChg>
        <pc:picChg chg="add del mod modCrop">
          <ac:chgData name="Tidjani, Falaq" userId="e4edafe0-527c-4354-b6fd-4b64d6e7d759" providerId="ADAL" clId="{9C24FAF9-21CE-4C0A-B83A-89D21EB0ED8E}" dt="2024-07-08T17:52:51.137" v="1981" actId="21"/>
          <ac:picMkLst>
            <pc:docMk/>
            <pc:sldMk cId="2856179362" sldId="332"/>
            <ac:picMk id="20" creationId="{CAFDF8B6-1AB2-A46F-F449-E071BC6B3762}"/>
          </ac:picMkLst>
        </pc:picChg>
      </pc:sldChg>
      <pc:sldChg chg="add del">
        <pc:chgData name="Tidjani, Falaq" userId="e4edafe0-527c-4354-b6fd-4b64d6e7d759" providerId="ADAL" clId="{9C24FAF9-21CE-4C0A-B83A-89D21EB0ED8E}" dt="2024-07-08T14:31:39.863" v="301" actId="47"/>
        <pc:sldMkLst>
          <pc:docMk/>
          <pc:sldMk cId="3914094819" sldId="333"/>
        </pc:sldMkLst>
      </pc:sldChg>
    </pc:docChg>
  </pc:docChgLst>
  <pc:docChgLst>
    <pc:chgData name="Tidjani, Falaq" userId="e4edafe0-527c-4354-b6fd-4b64d6e7d759" providerId="ADAL" clId="{52625D1D-F71B-4B06-93D7-3D34851368B8}"/>
    <pc:docChg chg="undo custSel addSld delSld modSld sldOrd modNotesMaster">
      <pc:chgData name="Tidjani, Falaq" userId="e4edafe0-527c-4354-b6fd-4b64d6e7d759" providerId="ADAL" clId="{52625D1D-F71B-4B06-93D7-3D34851368B8}" dt="2024-07-18T11:32:06.847" v="2625"/>
      <pc:docMkLst>
        <pc:docMk/>
      </pc:docMkLst>
      <pc:sldChg chg="addSp delSp modSp mod">
        <pc:chgData name="Tidjani, Falaq" userId="e4edafe0-527c-4354-b6fd-4b64d6e7d759" providerId="ADAL" clId="{52625D1D-F71B-4B06-93D7-3D34851368B8}" dt="2024-07-18T10:27:16.694" v="2593"/>
        <pc:sldMkLst>
          <pc:docMk/>
          <pc:sldMk cId="2704131031" sldId="260"/>
        </pc:sldMkLst>
        <pc:spChg chg="del">
          <ac:chgData name="Tidjani, Falaq" userId="e4edafe0-527c-4354-b6fd-4b64d6e7d759" providerId="ADAL" clId="{52625D1D-F71B-4B06-93D7-3D34851368B8}" dt="2024-07-18T10:27:16.334" v="2592" actId="478"/>
          <ac:spMkLst>
            <pc:docMk/>
            <pc:sldMk cId="2704131031" sldId="260"/>
            <ac:spMk id="5" creationId="{4E99F94F-803C-3251-5EDC-ABD09767F26A}"/>
          </ac:spMkLst>
        </pc:spChg>
        <pc:picChg chg="add mod">
          <ac:chgData name="Tidjani, Falaq" userId="e4edafe0-527c-4354-b6fd-4b64d6e7d759" providerId="ADAL" clId="{52625D1D-F71B-4B06-93D7-3D34851368B8}" dt="2024-07-18T10:18:50.324" v="2485"/>
          <ac:picMkLst>
            <pc:docMk/>
            <pc:sldMk cId="2704131031" sldId="260"/>
            <ac:picMk id="4" creationId="{D43C29BA-9BD4-0E66-960C-50D1FE95C24D}"/>
          </ac:picMkLst>
        </pc:picChg>
        <pc:picChg chg="add mod">
          <ac:chgData name="Tidjani, Falaq" userId="e4edafe0-527c-4354-b6fd-4b64d6e7d759" providerId="ADAL" clId="{52625D1D-F71B-4B06-93D7-3D34851368B8}" dt="2024-07-18T10:18:50.324" v="2485"/>
          <ac:picMkLst>
            <pc:docMk/>
            <pc:sldMk cId="2704131031" sldId="260"/>
            <ac:picMk id="6" creationId="{947F8039-3923-02CF-7E96-165A78425DF4}"/>
          </ac:picMkLst>
        </pc:picChg>
        <pc:picChg chg="add mod">
          <ac:chgData name="Tidjani, Falaq" userId="e4edafe0-527c-4354-b6fd-4b64d6e7d759" providerId="ADAL" clId="{52625D1D-F71B-4B06-93D7-3D34851368B8}" dt="2024-07-18T10:18:50.324" v="2485"/>
          <ac:picMkLst>
            <pc:docMk/>
            <pc:sldMk cId="2704131031" sldId="260"/>
            <ac:picMk id="7" creationId="{FD6786D3-2C90-CC64-0654-BE974B991CAF}"/>
          </ac:picMkLst>
        </pc:picChg>
        <pc:picChg chg="add mod">
          <ac:chgData name="Tidjani, Falaq" userId="e4edafe0-527c-4354-b6fd-4b64d6e7d759" providerId="ADAL" clId="{52625D1D-F71B-4B06-93D7-3D34851368B8}" dt="2024-07-18T10:18:50.324" v="2485"/>
          <ac:picMkLst>
            <pc:docMk/>
            <pc:sldMk cId="2704131031" sldId="260"/>
            <ac:picMk id="8" creationId="{16E48344-3C4E-5F3B-9684-18BE48545F1A}"/>
          </ac:picMkLst>
        </pc:picChg>
        <pc:picChg chg="add mod">
          <ac:chgData name="Tidjani, Falaq" userId="e4edafe0-527c-4354-b6fd-4b64d6e7d759" providerId="ADAL" clId="{52625D1D-F71B-4B06-93D7-3D34851368B8}" dt="2024-07-18T10:18:50.324" v="2485"/>
          <ac:picMkLst>
            <pc:docMk/>
            <pc:sldMk cId="2704131031" sldId="260"/>
            <ac:picMk id="9" creationId="{8983A3AE-87D6-A406-9955-51DDD0AB56AF}"/>
          </ac:picMkLst>
        </pc:picChg>
        <pc:picChg chg="add mod">
          <ac:chgData name="Tidjani, Falaq" userId="e4edafe0-527c-4354-b6fd-4b64d6e7d759" providerId="ADAL" clId="{52625D1D-F71B-4B06-93D7-3D34851368B8}" dt="2024-07-18T10:18:50.324" v="2485"/>
          <ac:picMkLst>
            <pc:docMk/>
            <pc:sldMk cId="2704131031" sldId="260"/>
            <ac:picMk id="10" creationId="{68B3D00D-4E91-2C57-9AE6-7AA66BDC804D}"/>
          </ac:picMkLst>
        </pc:picChg>
        <pc:picChg chg="add del mod">
          <ac:chgData name="Tidjani, Falaq" userId="e4edafe0-527c-4354-b6fd-4b64d6e7d759" providerId="ADAL" clId="{52625D1D-F71B-4B06-93D7-3D34851368B8}" dt="2024-07-18T10:27:16.334" v="2592" actId="478"/>
          <ac:picMkLst>
            <pc:docMk/>
            <pc:sldMk cId="2704131031" sldId="260"/>
            <ac:picMk id="11" creationId="{F68270D8-ADDF-BF21-3178-3B59DED31A39}"/>
          </ac:picMkLst>
        </pc:picChg>
        <pc:picChg chg="add mod">
          <ac:chgData name="Tidjani, Falaq" userId="e4edafe0-527c-4354-b6fd-4b64d6e7d759" providerId="ADAL" clId="{52625D1D-F71B-4B06-93D7-3D34851368B8}" dt="2024-07-18T10:27:16.694" v="2593"/>
          <ac:picMkLst>
            <pc:docMk/>
            <pc:sldMk cId="2704131031" sldId="260"/>
            <ac:picMk id="12" creationId="{0D7A830D-B8AD-E34B-4677-7EBCA940D726}"/>
          </ac:picMkLst>
        </pc:picChg>
        <pc:picChg chg="del">
          <ac:chgData name="Tidjani, Falaq" userId="e4edafe0-527c-4354-b6fd-4b64d6e7d759" providerId="ADAL" clId="{52625D1D-F71B-4B06-93D7-3D34851368B8}" dt="2024-07-18T10:18:49.592" v="2484" actId="478"/>
          <ac:picMkLst>
            <pc:docMk/>
            <pc:sldMk cId="2704131031" sldId="260"/>
            <ac:picMk id="49" creationId="{A2E93BD0-22E9-D2B6-8CBB-9F1455A3216E}"/>
          </ac:picMkLst>
        </pc:picChg>
        <pc:picChg chg="del">
          <ac:chgData name="Tidjani, Falaq" userId="e4edafe0-527c-4354-b6fd-4b64d6e7d759" providerId="ADAL" clId="{52625D1D-F71B-4B06-93D7-3D34851368B8}" dt="2024-07-18T10:18:49.592" v="2484" actId="478"/>
          <ac:picMkLst>
            <pc:docMk/>
            <pc:sldMk cId="2704131031" sldId="260"/>
            <ac:picMk id="50" creationId="{C8F71B75-272D-78A2-79F7-24D486473EA8}"/>
          </ac:picMkLst>
        </pc:picChg>
        <pc:picChg chg="del">
          <ac:chgData name="Tidjani, Falaq" userId="e4edafe0-527c-4354-b6fd-4b64d6e7d759" providerId="ADAL" clId="{52625D1D-F71B-4B06-93D7-3D34851368B8}" dt="2024-07-18T10:18:49.592" v="2484" actId="478"/>
          <ac:picMkLst>
            <pc:docMk/>
            <pc:sldMk cId="2704131031" sldId="260"/>
            <ac:picMk id="51" creationId="{B044D926-C73B-FC7A-EB9C-198EA97845F5}"/>
          </ac:picMkLst>
        </pc:picChg>
        <pc:picChg chg="del">
          <ac:chgData name="Tidjani, Falaq" userId="e4edafe0-527c-4354-b6fd-4b64d6e7d759" providerId="ADAL" clId="{52625D1D-F71B-4B06-93D7-3D34851368B8}" dt="2024-07-18T10:18:49.592" v="2484" actId="478"/>
          <ac:picMkLst>
            <pc:docMk/>
            <pc:sldMk cId="2704131031" sldId="260"/>
            <ac:picMk id="52" creationId="{886BEA9E-B00D-0C50-D325-E83B58F3F102}"/>
          </ac:picMkLst>
        </pc:picChg>
        <pc:picChg chg="del">
          <ac:chgData name="Tidjani, Falaq" userId="e4edafe0-527c-4354-b6fd-4b64d6e7d759" providerId="ADAL" clId="{52625D1D-F71B-4B06-93D7-3D34851368B8}" dt="2024-07-18T10:18:49.592" v="2484" actId="478"/>
          <ac:picMkLst>
            <pc:docMk/>
            <pc:sldMk cId="2704131031" sldId="260"/>
            <ac:picMk id="53" creationId="{A302B0FA-11F5-45F4-FF5F-77D1E8CEC96A}"/>
          </ac:picMkLst>
        </pc:picChg>
        <pc:picChg chg="del">
          <ac:chgData name="Tidjani, Falaq" userId="e4edafe0-527c-4354-b6fd-4b64d6e7d759" providerId="ADAL" clId="{52625D1D-F71B-4B06-93D7-3D34851368B8}" dt="2024-07-18T10:18:49.592" v="2484" actId="478"/>
          <ac:picMkLst>
            <pc:docMk/>
            <pc:sldMk cId="2704131031" sldId="260"/>
            <ac:picMk id="54" creationId="{2323B5C2-8470-33F2-61DB-2018844D115C}"/>
          </ac:picMkLst>
        </pc:picChg>
      </pc:sldChg>
      <pc:sldChg chg="addSp delSp modSp mod">
        <pc:chgData name="Tidjani, Falaq" userId="e4edafe0-527c-4354-b6fd-4b64d6e7d759" providerId="ADAL" clId="{52625D1D-F71B-4B06-93D7-3D34851368B8}" dt="2024-07-18T10:27:08.683" v="2591"/>
        <pc:sldMkLst>
          <pc:docMk/>
          <pc:sldMk cId="1744127532" sldId="262"/>
        </pc:sldMkLst>
        <pc:spChg chg="del">
          <ac:chgData name="Tidjani, Falaq" userId="e4edafe0-527c-4354-b6fd-4b64d6e7d759" providerId="ADAL" clId="{52625D1D-F71B-4B06-93D7-3D34851368B8}" dt="2024-07-18T10:27:08.127" v="2590" actId="478"/>
          <ac:spMkLst>
            <pc:docMk/>
            <pc:sldMk cId="1744127532" sldId="262"/>
            <ac:spMk id="5" creationId="{4D28F074-2C53-A901-DB11-583FF9DD1F65}"/>
          </ac:spMkLst>
        </pc:spChg>
        <pc:picChg chg="add mod">
          <ac:chgData name="Tidjani, Falaq" userId="e4edafe0-527c-4354-b6fd-4b64d6e7d759" providerId="ADAL" clId="{52625D1D-F71B-4B06-93D7-3D34851368B8}" dt="2024-07-18T10:19:07.773" v="2489" actId="207"/>
          <ac:picMkLst>
            <pc:docMk/>
            <pc:sldMk cId="1744127532" sldId="262"/>
            <ac:picMk id="8" creationId="{E45B2C64-19EE-DDC0-7CEC-6E91FF2AB498}"/>
          </ac:picMkLst>
        </pc:picChg>
        <pc:picChg chg="add mod">
          <ac:chgData name="Tidjani, Falaq" userId="e4edafe0-527c-4354-b6fd-4b64d6e7d759" providerId="ADAL" clId="{52625D1D-F71B-4B06-93D7-3D34851368B8}" dt="2024-07-18T10:19:03.331" v="2488" actId="207"/>
          <ac:picMkLst>
            <pc:docMk/>
            <pc:sldMk cId="1744127532" sldId="262"/>
            <ac:picMk id="9" creationId="{0FA5E040-4280-F645-B40D-77A50060D9DC}"/>
          </ac:picMkLst>
        </pc:picChg>
        <pc:picChg chg="add mod">
          <ac:chgData name="Tidjani, Falaq" userId="e4edafe0-527c-4354-b6fd-4b64d6e7d759" providerId="ADAL" clId="{52625D1D-F71B-4B06-93D7-3D34851368B8}" dt="2024-07-18T10:18:57.923" v="2487"/>
          <ac:picMkLst>
            <pc:docMk/>
            <pc:sldMk cId="1744127532" sldId="262"/>
            <ac:picMk id="11" creationId="{104830AF-FB7C-A772-668F-C6C2DF5D2646}"/>
          </ac:picMkLst>
        </pc:picChg>
        <pc:picChg chg="add mod">
          <ac:chgData name="Tidjani, Falaq" userId="e4edafe0-527c-4354-b6fd-4b64d6e7d759" providerId="ADAL" clId="{52625D1D-F71B-4B06-93D7-3D34851368B8}" dt="2024-07-18T10:18:57.923" v="2487"/>
          <ac:picMkLst>
            <pc:docMk/>
            <pc:sldMk cId="1744127532" sldId="262"/>
            <ac:picMk id="12" creationId="{4CA85E65-6C62-61C9-162E-34F7BE0EC84F}"/>
          </ac:picMkLst>
        </pc:picChg>
        <pc:picChg chg="add mod">
          <ac:chgData name="Tidjani, Falaq" userId="e4edafe0-527c-4354-b6fd-4b64d6e7d759" providerId="ADAL" clId="{52625D1D-F71B-4B06-93D7-3D34851368B8}" dt="2024-07-18T10:18:57.923" v="2487"/>
          <ac:picMkLst>
            <pc:docMk/>
            <pc:sldMk cId="1744127532" sldId="262"/>
            <ac:picMk id="13" creationId="{454FBF89-113E-8EC1-E913-2E773FF5C937}"/>
          </ac:picMkLst>
        </pc:picChg>
        <pc:picChg chg="add mod">
          <ac:chgData name="Tidjani, Falaq" userId="e4edafe0-527c-4354-b6fd-4b64d6e7d759" providerId="ADAL" clId="{52625D1D-F71B-4B06-93D7-3D34851368B8}" dt="2024-07-18T10:18:57.923" v="2487"/>
          <ac:picMkLst>
            <pc:docMk/>
            <pc:sldMk cId="1744127532" sldId="262"/>
            <ac:picMk id="14" creationId="{E0313374-B37D-D051-5F80-F7AE99D3F6C1}"/>
          </ac:picMkLst>
        </pc:picChg>
        <pc:picChg chg="add del mod">
          <ac:chgData name="Tidjani, Falaq" userId="e4edafe0-527c-4354-b6fd-4b64d6e7d759" providerId="ADAL" clId="{52625D1D-F71B-4B06-93D7-3D34851368B8}" dt="2024-07-18T10:27:08.127" v="2590" actId="478"/>
          <ac:picMkLst>
            <pc:docMk/>
            <pc:sldMk cId="1744127532" sldId="262"/>
            <ac:picMk id="15" creationId="{55F34711-84AC-D1F7-69F8-AA7BC5E5E708}"/>
          </ac:picMkLst>
        </pc:picChg>
        <pc:picChg chg="add mod">
          <ac:chgData name="Tidjani, Falaq" userId="e4edafe0-527c-4354-b6fd-4b64d6e7d759" providerId="ADAL" clId="{52625D1D-F71B-4B06-93D7-3D34851368B8}" dt="2024-07-18T10:27:08.683" v="2591"/>
          <ac:picMkLst>
            <pc:docMk/>
            <pc:sldMk cId="1744127532" sldId="262"/>
            <ac:picMk id="16" creationId="{5306A373-CBDF-9CD9-6599-F8376B0A444F}"/>
          </ac:picMkLst>
        </pc:picChg>
        <pc:picChg chg="del">
          <ac:chgData name="Tidjani, Falaq" userId="e4edafe0-527c-4354-b6fd-4b64d6e7d759" providerId="ADAL" clId="{52625D1D-F71B-4B06-93D7-3D34851368B8}" dt="2024-07-18T10:18:56.868" v="2486" actId="478"/>
          <ac:picMkLst>
            <pc:docMk/>
            <pc:sldMk cId="1744127532" sldId="262"/>
            <ac:picMk id="43" creationId="{0E5CA594-DD07-5623-5099-E9013C23E6B0}"/>
          </ac:picMkLst>
        </pc:picChg>
        <pc:picChg chg="del">
          <ac:chgData name="Tidjani, Falaq" userId="e4edafe0-527c-4354-b6fd-4b64d6e7d759" providerId="ADAL" clId="{52625D1D-F71B-4B06-93D7-3D34851368B8}" dt="2024-07-18T10:18:56.868" v="2486" actId="478"/>
          <ac:picMkLst>
            <pc:docMk/>
            <pc:sldMk cId="1744127532" sldId="262"/>
            <ac:picMk id="44" creationId="{16483EA8-998A-BD9A-DAFE-FB8056CCFDBB}"/>
          </ac:picMkLst>
        </pc:picChg>
        <pc:picChg chg="del">
          <ac:chgData name="Tidjani, Falaq" userId="e4edafe0-527c-4354-b6fd-4b64d6e7d759" providerId="ADAL" clId="{52625D1D-F71B-4B06-93D7-3D34851368B8}" dt="2024-07-18T10:18:56.868" v="2486" actId="478"/>
          <ac:picMkLst>
            <pc:docMk/>
            <pc:sldMk cId="1744127532" sldId="262"/>
            <ac:picMk id="45" creationId="{C72BB6B8-BB13-9998-7B9C-EF8A9735F8FA}"/>
          </ac:picMkLst>
        </pc:picChg>
        <pc:picChg chg="del">
          <ac:chgData name="Tidjani, Falaq" userId="e4edafe0-527c-4354-b6fd-4b64d6e7d759" providerId="ADAL" clId="{52625D1D-F71B-4B06-93D7-3D34851368B8}" dt="2024-07-18T10:18:56.868" v="2486" actId="478"/>
          <ac:picMkLst>
            <pc:docMk/>
            <pc:sldMk cId="1744127532" sldId="262"/>
            <ac:picMk id="46" creationId="{D45AF0DC-0992-ABA0-B708-1128A0761F70}"/>
          </ac:picMkLst>
        </pc:picChg>
        <pc:picChg chg="del">
          <ac:chgData name="Tidjani, Falaq" userId="e4edafe0-527c-4354-b6fd-4b64d6e7d759" providerId="ADAL" clId="{52625D1D-F71B-4B06-93D7-3D34851368B8}" dt="2024-07-18T10:18:56.868" v="2486" actId="478"/>
          <ac:picMkLst>
            <pc:docMk/>
            <pc:sldMk cId="1744127532" sldId="262"/>
            <ac:picMk id="47" creationId="{850FEC11-28EB-B078-66AE-7BD4B229C255}"/>
          </ac:picMkLst>
        </pc:picChg>
        <pc:picChg chg="del">
          <ac:chgData name="Tidjani, Falaq" userId="e4edafe0-527c-4354-b6fd-4b64d6e7d759" providerId="ADAL" clId="{52625D1D-F71B-4B06-93D7-3D34851368B8}" dt="2024-07-18T10:18:56.868" v="2486" actId="478"/>
          <ac:picMkLst>
            <pc:docMk/>
            <pc:sldMk cId="1744127532" sldId="262"/>
            <ac:picMk id="48" creationId="{92A05EB2-9163-6788-E760-B21303E21F8A}"/>
          </ac:picMkLst>
        </pc:picChg>
      </pc:sldChg>
      <pc:sldChg chg="addSp delSp modSp mod">
        <pc:chgData name="Tidjani, Falaq" userId="e4edafe0-527c-4354-b6fd-4b64d6e7d759" providerId="ADAL" clId="{52625D1D-F71B-4B06-93D7-3D34851368B8}" dt="2024-07-18T10:27:03.928" v="2589"/>
        <pc:sldMkLst>
          <pc:docMk/>
          <pc:sldMk cId="660611435" sldId="263"/>
        </pc:sldMkLst>
        <pc:spChg chg="del">
          <ac:chgData name="Tidjani, Falaq" userId="e4edafe0-527c-4354-b6fd-4b64d6e7d759" providerId="ADAL" clId="{52625D1D-F71B-4B06-93D7-3D34851368B8}" dt="2024-07-18T10:27:03.574" v="2588" actId="478"/>
          <ac:spMkLst>
            <pc:docMk/>
            <pc:sldMk cId="660611435" sldId="263"/>
            <ac:spMk id="5" creationId="{532A8E08-FDF3-981B-FAFB-CC2518DFAA5F}"/>
          </ac:spMkLst>
        </pc:spChg>
        <pc:picChg chg="add mod">
          <ac:chgData name="Tidjani, Falaq" userId="e4edafe0-527c-4354-b6fd-4b64d6e7d759" providerId="ADAL" clId="{52625D1D-F71B-4B06-93D7-3D34851368B8}" dt="2024-07-18T10:19:25.552" v="2491"/>
          <ac:picMkLst>
            <pc:docMk/>
            <pc:sldMk cId="660611435" sldId="263"/>
            <ac:picMk id="3" creationId="{D9401EC7-3BD0-9501-B143-078DEA4D4003}"/>
          </ac:picMkLst>
        </pc:picChg>
        <pc:picChg chg="add mod">
          <ac:chgData name="Tidjani, Falaq" userId="e4edafe0-527c-4354-b6fd-4b64d6e7d759" providerId="ADAL" clId="{52625D1D-F71B-4B06-93D7-3D34851368B8}" dt="2024-07-18T10:19:25.552" v="2491"/>
          <ac:picMkLst>
            <pc:docMk/>
            <pc:sldMk cId="660611435" sldId="263"/>
            <ac:picMk id="4" creationId="{62E68FB4-571F-8F42-7825-10C25CDD55D8}"/>
          </ac:picMkLst>
        </pc:picChg>
        <pc:picChg chg="add mod">
          <ac:chgData name="Tidjani, Falaq" userId="e4edafe0-527c-4354-b6fd-4b64d6e7d759" providerId="ADAL" clId="{52625D1D-F71B-4B06-93D7-3D34851368B8}" dt="2024-07-18T10:19:25.552" v="2491"/>
          <ac:picMkLst>
            <pc:docMk/>
            <pc:sldMk cId="660611435" sldId="263"/>
            <ac:picMk id="8" creationId="{3F99BF2D-5D88-BF53-E056-78A1B7F381BD}"/>
          </ac:picMkLst>
        </pc:picChg>
        <pc:picChg chg="add mod">
          <ac:chgData name="Tidjani, Falaq" userId="e4edafe0-527c-4354-b6fd-4b64d6e7d759" providerId="ADAL" clId="{52625D1D-F71B-4B06-93D7-3D34851368B8}" dt="2024-07-18T10:19:25.552" v="2491"/>
          <ac:picMkLst>
            <pc:docMk/>
            <pc:sldMk cId="660611435" sldId="263"/>
            <ac:picMk id="9" creationId="{EC6804BC-C95C-AA6B-64D0-FA35A0E0443C}"/>
          </ac:picMkLst>
        </pc:picChg>
        <pc:picChg chg="add mod">
          <ac:chgData name="Tidjani, Falaq" userId="e4edafe0-527c-4354-b6fd-4b64d6e7d759" providerId="ADAL" clId="{52625D1D-F71B-4B06-93D7-3D34851368B8}" dt="2024-07-18T10:19:25.552" v="2491"/>
          <ac:picMkLst>
            <pc:docMk/>
            <pc:sldMk cId="660611435" sldId="263"/>
            <ac:picMk id="11" creationId="{7348EE40-7F52-90BD-A969-598DC0168A38}"/>
          </ac:picMkLst>
        </pc:picChg>
        <pc:picChg chg="add mod">
          <ac:chgData name="Tidjani, Falaq" userId="e4edafe0-527c-4354-b6fd-4b64d6e7d759" providerId="ADAL" clId="{52625D1D-F71B-4B06-93D7-3D34851368B8}" dt="2024-07-18T10:19:25.552" v="2491"/>
          <ac:picMkLst>
            <pc:docMk/>
            <pc:sldMk cId="660611435" sldId="263"/>
            <ac:picMk id="12" creationId="{C2D80CED-8739-707A-C9FE-3DF486C9C22D}"/>
          </ac:picMkLst>
        </pc:picChg>
        <pc:picChg chg="add del mod">
          <ac:chgData name="Tidjani, Falaq" userId="e4edafe0-527c-4354-b6fd-4b64d6e7d759" providerId="ADAL" clId="{52625D1D-F71B-4B06-93D7-3D34851368B8}" dt="2024-07-18T10:27:03.574" v="2588" actId="478"/>
          <ac:picMkLst>
            <pc:docMk/>
            <pc:sldMk cId="660611435" sldId="263"/>
            <ac:picMk id="13" creationId="{2EB5F78C-612A-0B75-F691-3308FE707C5E}"/>
          </ac:picMkLst>
        </pc:picChg>
        <pc:picChg chg="add mod">
          <ac:chgData name="Tidjani, Falaq" userId="e4edafe0-527c-4354-b6fd-4b64d6e7d759" providerId="ADAL" clId="{52625D1D-F71B-4B06-93D7-3D34851368B8}" dt="2024-07-18T10:27:03.928" v="2589"/>
          <ac:picMkLst>
            <pc:docMk/>
            <pc:sldMk cId="660611435" sldId="263"/>
            <ac:picMk id="14" creationId="{A06BE732-C8CF-7D71-7FA5-8C82B51CBB5E}"/>
          </ac:picMkLst>
        </pc:picChg>
        <pc:picChg chg="del">
          <ac:chgData name="Tidjani, Falaq" userId="e4edafe0-527c-4354-b6fd-4b64d6e7d759" providerId="ADAL" clId="{52625D1D-F71B-4B06-93D7-3D34851368B8}" dt="2024-07-18T10:19:25.117" v="2490" actId="478"/>
          <ac:picMkLst>
            <pc:docMk/>
            <pc:sldMk cId="660611435" sldId="263"/>
            <ac:picMk id="52" creationId="{091E7883-3EDC-461F-190D-94AF42657CEB}"/>
          </ac:picMkLst>
        </pc:picChg>
        <pc:picChg chg="del">
          <ac:chgData name="Tidjani, Falaq" userId="e4edafe0-527c-4354-b6fd-4b64d6e7d759" providerId="ADAL" clId="{52625D1D-F71B-4B06-93D7-3D34851368B8}" dt="2024-07-18T10:19:25.117" v="2490" actId="478"/>
          <ac:picMkLst>
            <pc:docMk/>
            <pc:sldMk cId="660611435" sldId="263"/>
            <ac:picMk id="53" creationId="{73584EE9-9526-3C4C-FAA0-98CD126B5F8D}"/>
          </ac:picMkLst>
        </pc:picChg>
        <pc:picChg chg="del">
          <ac:chgData name="Tidjani, Falaq" userId="e4edafe0-527c-4354-b6fd-4b64d6e7d759" providerId="ADAL" clId="{52625D1D-F71B-4B06-93D7-3D34851368B8}" dt="2024-07-18T10:19:25.117" v="2490" actId="478"/>
          <ac:picMkLst>
            <pc:docMk/>
            <pc:sldMk cId="660611435" sldId="263"/>
            <ac:picMk id="54" creationId="{3C83FFBB-32A4-AB2D-8F87-65EAB88E302C}"/>
          </ac:picMkLst>
        </pc:picChg>
        <pc:picChg chg="del">
          <ac:chgData name="Tidjani, Falaq" userId="e4edafe0-527c-4354-b6fd-4b64d6e7d759" providerId="ADAL" clId="{52625D1D-F71B-4B06-93D7-3D34851368B8}" dt="2024-07-18T10:19:25.117" v="2490" actId="478"/>
          <ac:picMkLst>
            <pc:docMk/>
            <pc:sldMk cId="660611435" sldId="263"/>
            <ac:picMk id="55" creationId="{98148EFD-FE54-8000-F24D-564D5AA18A17}"/>
          </ac:picMkLst>
        </pc:picChg>
        <pc:picChg chg="del">
          <ac:chgData name="Tidjani, Falaq" userId="e4edafe0-527c-4354-b6fd-4b64d6e7d759" providerId="ADAL" clId="{52625D1D-F71B-4B06-93D7-3D34851368B8}" dt="2024-07-18T10:19:25.117" v="2490" actId="478"/>
          <ac:picMkLst>
            <pc:docMk/>
            <pc:sldMk cId="660611435" sldId="263"/>
            <ac:picMk id="56" creationId="{7774B6A3-863A-C1C3-4749-CF149E9CC8B2}"/>
          </ac:picMkLst>
        </pc:picChg>
        <pc:picChg chg="del">
          <ac:chgData name="Tidjani, Falaq" userId="e4edafe0-527c-4354-b6fd-4b64d6e7d759" providerId="ADAL" clId="{52625D1D-F71B-4B06-93D7-3D34851368B8}" dt="2024-07-18T10:19:25.117" v="2490" actId="478"/>
          <ac:picMkLst>
            <pc:docMk/>
            <pc:sldMk cId="660611435" sldId="263"/>
            <ac:picMk id="57" creationId="{E1CEEA8B-8189-6914-6EC8-ECCA6BDC28E1}"/>
          </ac:picMkLst>
        </pc:picChg>
      </pc:sldChg>
      <pc:sldChg chg="addSp delSp modSp mod">
        <pc:chgData name="Tidjani, Falaq" userId="e4edafe0-527c-4354-b6fd-4b64d6e7d759" providerId="ADAL" clId="{52625D1D-F71B-4B06-93D7-3D34851368B8}" dt="2024-07-18T10:26:58.538" v="2587"/>
        <pc:sldMkLst>
          <pc:docMk/>
          <pc:sldMk cId="3115729209" sldId="264"/>
        </pc:sldMkLst>
        <pc:spChg chg="del">
          <ac:chgData name="Tidjani, Falaq" userId="e4edafe0-527c-4354-b6fd-4b64d6e7d759" providerId="ADAL" clId="{52625D1D-F71B-4B06-93D7-3D34851368B8}" dt="2024-07-18T10:26:58.160" v="2586" actId="478"/>
          <ac:spMkLst>
            <pc:docMk/>
            <pc:sldMk cId="3115729209" sldId="264"/>
            <ac:spMk id="5" creationId="{532A8E08-FDF3-981B-FAFB-CC2518DFAA5F}"/>
          </ac:spMkLst>
        </pc:spChg>
        <pc:picChg chg="add mod">
          <ac:chgData name="Tidjani, Falaq" userId="e4edafe0-527c-4354-b6fd-4b64d6e7d759" providerId="ADAL" clId="{52625D1D-F71B-4B06-93D7-3D34851368B8}" dt="2024-07-18T10:19:31.711" v="2493"/>
          <ac:picMkLst>
            <pc:docMk/>
            <pc:sldMk cId="3115729209" sldId="264"/>
            <ac:picMk id="8" creationId="{CEC8E973-D23A-279F-2D15-F10FA5F543EC}"/>
          </ac:picMkLst>
        </pc:picChg>
        <pc:picChg chg="add mod">
          <ac:chgData name="Tidjani, Falaq" userId="e4edafe0-527c-4354-b6fd-4b64d6e7d759" providerId="ADAL" clId="{52625D1D-F71B-4B06-93D7-3D34851368B8}" dt="2024-07-18T10:19:31.711" v="2493"/>
          <ac:picMkLst>
            <pc:docMk/>
            <pc:sldMk cId="3115729209" sldId="264"/>
            <ac:picMk id="9" creationId="{287FD2CC-E6DE-FF57-FAAC-5CB3DF4F00F7}"/>
          </ac:picMkLst>
        </pc:picChg>
        <pc:picChg chg="add mod">
          <ac:chgData name="Tidjani, Falaq" userId="e4edafe0-527c-4354-b6fd-4b64d6e7d759" providerId="ADAL" clId="{52625D1D-F71B-4B06-93D7-3D34851368B8}" dt="2024-07-18T10:19:31.711" v="2493"/>
          <ac:picMkLst>
            <pc:docMk/>
            <pc:sldMk cId="3115729209" sldId="264"/>
            <ac:picMk id="11" creationId="{2C6F2A11-8E6B-78E0-A7A5-CCCABC3BD3C2}"/>
          </ac:picMkLst>
        </pc:picChg>
        <pc:picChg chg="add mod">
          <ac:chgData name="Tidjani, Falaq" userId="e4edafe0-527c-4354-b6fd-4b64d6e7d759" providerId="ADAL" clId="{52625D1D-F71B-4B06-93D7-3D34851368B8}" dt="2024-07-18T10:19:31.711" v="2493"/>
          <ac:picMkLst>
            <pc:docMk/>
            <pc:sldMk cId="3115729209" sldId="264"/>
            <ac:picMk id="12" creationId="{04A1C2C3-319E-ACD2-24BF-505584AB3F2B}"/>
          </ac:picMkLst>
        </pc:picChg>
        <pc:picChg chg="add mod">
          <ac:chgData name="Tidjani, Falaq" userId="e4edafe0-527c-4354-b6fd-4b64d6e7d759" providerId="ADAL" clId="{52625D1D-F71B-4B06-93D7-3D34851368B8}" dt="2024-07-18T10:19:31.711" v="2493"/>
          <ac:picMkLst>
            <pc:docMk/>
            <pc:sldMk cId="3115729209" sldId="264"/>
            <ac:picMk id="13" creationId="{E5D6CE66-5E84-005B-72F1-AAA07DF295B6}"/>
          </ac:picMkLst>
        </pc:picChg>
        <pc:picChg chg="add mod">
          <ac:chgData name="Tidjani, Falaq" userId="e4edafe0-527c-4354-b6fd-4b64d6e7d759" providerId="ADAL" clId="{52625D1D-F71B-4B06-93D7-3D34851368B8}" dt="2024-07-18T10:19:31.711" v="2493"/>
          <ac:picMkLst>
            <pc:docMk/>
            <pc:sldMk cId="3115729209" sldId="264"/>
            <ac:picMk id="14" creationId="{EF5425A0-F8FC-A8EE-B7E4-E965580ED508}"/>
          </ac:picMkLst>
        </pc:picChg>
        <pc:picChg chg="add del mod">
          <ac:chgData name="Tidjani, Falaq" userId="e4edafe0-527c-4354-b6fd-4b64d6e7d759" providerId="ADAL" clId="{52625D1D-F71B-4B06-93D7-3D34851368B8}" dt="2024-07-18T10:26:58.160" v="2586" actId="478"/>
          <ac:picMkLst>
            <pc:docMk/>
            <pc:sldMk cId="3115729209" sldId="264"/>
            <ac:picMk id="15" creationId="{5856D84C-D138-614A-406D-B58B76440E51}"/>
          </ac:picMkLst>
        </pc:picChg>
        <pc:picChg chg="add mod">
          <ac:chgData name="Tidjani, Falaq" userId="e4edafe0-527c-4354-b6fd-4b64d6e7d759" providerId="ADAL" clId="{52625D1D-F71B-4B06-93D7-3D34851368B8}" dt="2024-07-18T10:26:58.538" v="2587"/>
          <ac:picMkLst>
            <pc:docMk/>
            <pc:sldMk cId="3115729209" sldId="264"/>
            <ac:picMk id="16" creationId="{02E29F17-BD5F-2C3F-3997-527703F5D9FC}"/>
          </ac:picMkLst>
        </pc:picChg>
        <pc:picChg chg="del">
          <ac:chgData name="Tidjani, Falaq" userId="e4edafe0-527c-4354-b6fd-4b64d6e7d759" providerId="ADAL" clId="{52625D1D-F71B-4B06-93D7-3D34851368B8}" dt="2024-07-18T10:19:31.015" v="2492" actId="478"/>
          <ac:picMkLst>
            <pc:docMk/>
            <pc:sldMk cId="3115729209" sldId="264"/>
            <ac:picMk id="52" creationId="{37186A0A-3BFF-650D-910C-F76A2A85697D}"/>
          </ac:picMkLst>
        </pc:picChg>
        <pc:picChg chg="del">
          <ac:chgData name="Tidjani, Falaq" userId="e4edafe0-527c-4354-b6fd-4b64d6e7d759" providerId="ADAL" clId="{52625D1D-F71B-4B06-93D7-3D34851368B8}" dt="2024-07-18T10:19:31.015" v="2492" actId="478"/>
          <ac:picMkLst>
            <pc:docMk/>
            <pc:sldMk cId="3115729209" sldId="264"/>
            <ac:picMk id="53" creationId="{F1269533-7F03-EEB8-9554-2BF0E9709627}"/>
          </ac:picMkLst>
        </pc:picChg>
        <pc:picChg chg="del">
          <ac:chgData name="Tidjani, Falaq" userId="e4edafe0-527c-4354-b6fd-4b64d6e7d759" providerId="ADAL" clId="{52625D1D-F71B-4B06-93D7-3D34851368B8}" dt="2024-07-18T10:19:31.015" v="2492" actId="478"/>
          <ac:picMkLst>
            <pc:docMk/>
            <pc:sldMk cId="3115729209" sldId="264"/>
            <ac:picMk id="54" creationId="{109E44F9-FE77-7C36-8328-CEFB5FB6CF22}"/>
          </ac:picMkLst>
        </pc:picChg>
        <pc:picChg chg="del">
          <ac:chgData name="Tidjani, Falaq" userId="e4edafe0-527c-4354-b6fd-4b64d6e7d759" providerId="ADAL" clId="{52625D1D-F71B-4B06-93D7-3D34851368B8}" dt="2024-07-18T10:19:31.015" v="2492" actId="478"/>
          <ac:picMkLst>
            <pc:docMk/>
            <pc:sldMk cId="3115729209" sldId="264"/>
            <ac:picMk id="55" creationId="{DBC66B0A-D141-E5E9-0DB1-FDC72841554C}"/>
          </ac:picMkLst>
        </pc:picChg>
        <pc:picChg chg="del">
          <ac:chgData name="Tidjani, Falaq" userId="e4edafe0-527c-4354-b6fd-4b64d6e7d759" providerId="ADAL" clId="{52625D1D-F71B-4B06-93D7-3D34851368B8}" dt="2024-07-18T10:19:31.015" v="2492" actId="478"/>
          <ac:picMkLst>
            <pc:docMk/>
            <pc:sldMk cId="3115729209" sldId="264"/>
            <ac:picMk id="56" creationId="{8F93CA89-037B-6E76-1029-3D37C22B557B}"/>
          </ac:picMkLst>
        </pc:picChg>
        <pc:picChg chg="del">
          <ac:chgData name="Tidjani, Falaq" userId="e4edafe0-527c-4354-b6fd-4b64d6e7d759" providerId="ADAL" clId="{52625D1D-F71B-4B06-93D7-3D34851368B8}" dt="2024-07-18T10:19:31.015" v="2492" actId="478"/>
          <ac:picMkLst>
            <pc:docMk/>
            <pc:sldMk cId="3115729209" sldId="264"/>
            <ac:picMk id="57" creationId="{66F18125-907B-A196-7DB2-EC828E5D64E6}"/>
          </ac:picMkLst>
        </pc:picChg>
      </pc:sldChg>
      <pc:sldChg chg="addSp delSp modSp mod">
        <pc:chgData name="Tidjani, Falaq" userId="e4edafe0-527c-4354-b6fd-4b64d6e7d759" providerId="ADAL" clId="{52625D1D-F71B-4B06-93D7-3D34851368B8}" dt="2024-07-18T10:26:53.789" v="2585"/>
        <pc:sldMkLst>
          <pc:docMk/>
          <pc:sldMk cId="2310354554" sldId="265"/>
        </pc:sldMkLst>
        <pc:spChg chg="del">
          <ac:chgData name="Tidjani, Falaq" userId="e4edafe0-527c-4354-b6fd-4b64d6e7d759" providerId="ADAL" clId="{52625D1D-F71B-4B06-93D7-3D34851368B8}" dt="2024-07-18T10:26:53.328" v="2584" actId="478"/>
          <ac:spMkLst>
            <pc:docMk/>
            <pc:sldMk cId="2310354554" sldId="265"/>
            <ac:spMk id="5" creationId="{532A8E08-FDF3-981B-FAFB-CC2518DFAA5F}"/>
          </ac:spMkLst>
        </pc:spChg>
        <pc:picChg chg="add mod">
          <ac:chgData name="Tidjani, Falaq" userId="e4edafe0-527c-4354-b6fd-4b64d6e7d759" providerId="ADAL" clId="{52625D1D-F71B-4B06-93D7-3D34851368B8}" dt="2024-07-18T10:19:37.167" v="2495"/>
          <ac:picMkLst>
            <pc:docMk/>
            <pc:sldMk cId="2310354554" sldId="265"/>
            <ac:picMk id="3" creationId="{FED025E3-9AD9-B3F2-C547-54EEFD10D218}"/>
          </ac:picMkLst>
        </pc:picChg>
        <pc:picChg chg="add mod">
          <ac:chgData name="Tidjani, Falaq" userId="e4edafe0-527c-4354-b6fd-4b64d6e7d759" providerId="ADAL" clId="{52625D1D-F71B-4B06-93D7-3D34851368B8}" dt="2024-07-18T10:19:37.167" v="2495"/>
          <ac:picMkLst>
            <pc:docMk/>
            <pc:sldMk cId="2310354554" sldId="265"/>
            <ac:picMk id="4" creationId="{31FD76A8-BDB0-B0E2-FDAD-24E55DDDDE83}"/>
          </ac:picMkLst>
        </pc:picChg>
        <pc:picChg chg="add mod">
          <ac:chgData name="Tidjani, Falaq" userId="e4edafe0-527c-4354-b6fd-4b64d6e7d759" providerId="ADAL" clId="{52625D1D-F71B-4B06-93D7-3D34851368B8}" dt="2024-07-18T10:19:37.167" v="2495"/>
          <ac:picMkLst>
            <pc:docMk/>
            <pc:sldMk cId="2310354554" sldId="265"/>
            <ac:picMk id="7" creationId="{DEDBA8A2-5C06-1B11-1404-60BA102CA6CF}"/>
          </ac:picMkLst>
        </pc:picChg>
        <pc:picChg chg="add mod">
          <ac:chgData name="Tidjani, Falaq" userId="e4edafe0-527c-4354-b6fd-4b64d6e7d759" providerId="ADAL" clId="{52625D1D-F71B-4B06-93D7-3D34851368B8}" dt="2024-07-18T10:19:37.167" v="2495"/>
          <ac:picMkLst>
            <pc:docMk/>
            <pc:sldMk cId="2310354554" sldId="265"/>
            <ac:picMk id="9" creationId="{763FDE54-DAC9-31EC-ACCE-178F5C8C9955}"/>
          </ac:picMkLst>
        </pc:picChg>
        <pc:picChg chg="add mod">
          <ac:chgData name="Tidjani, Falaq" userId="e4edafe0-527c-4354-b6fd-4b64d6e7d759" providerId="ADAL" clId="{52625D1D-F71B-4B06-93D7-3D34851368B8}" dt="2024-07-18T10:19:37.167" v="2495"/>
          <ac:picMkLst>
            <pc:docMk/>
            <pc:sldMk cId="2310354554" sldId="265"/>
            <ac:picMk id="11" creationId="{EB495FD5-6B82-E7F4-D2C8-7FE2857FAEFC}"/>
          </ac:picMkLst>
        </pc:picChg>
        <pc:picChg chg="add mod">
          <ac:chgData name="Tidjani, Falaq" userId="e4edafe0-527c-4354-b6fd-4b64d6e7d759" providerId="ADAL" clId="{52625D1D-F71B-4B06-93D7-3D34851368B8}" dt="2024-07-18T10:19:37.167" v="2495"/>
          <ac:picMkLst>
            <pc:docMk/>
            <pc:sldMk cId="2310354554" sldId="265"/>
            <ac:picMk id="12" creationId="{9D06503B-4398-68A6-93A1-37AB842B8830}"/>
          </ac:picMkLst>
        </pc:picChg>
        <pc:picChg chg="add del mod">
          <ac:chgData name="Tidjani, Falaq" userId="e4edafe0-527c-4354-b6fd-4b64d6e7d759" providerId="ADAL" clId="{52625D1D-F71B-4B06-93D7-3D34851368B8}" dt="2024-07-18T10:26:53.328" v="2584" actId="478"/>
          <ac:picMkLst>
            <pc:docMk/>
            <pc:sldMk cId="2310354554" sldId="265"/>
            <ac:picMk id="13" creationId="{09D24819-2F74-FF9B-67C4-273413E0469F}"/>
          </ac:picMkLst>
        </pc:picChg>
        <pc:picChg chg="add mod">
          <ac:chgData name="Tidjani, Falaq" userId="e4edafe0-527c-4354-b6fd-4b64d6e7d759" providerId="ADAL" clId="{52625D1D-F71B-4B06-93D7-3D34851368B8}" dt="2024-07-18T10:26:53.789" v="2585"/>
          <ac:picMkLst>
            <pc:docMk/>
            <pc:sldMk cId="2310354554" sldId="265"/>
            <ac:picMk id="14" creationId="{FE6ADBF5-8CA1-7698-96A2-FCBC24ABFCF8}"/>
          </ac:picMkLst>
        </pc:picChg>
        <pc:picChg chg="del">
          <ac:chgData name="Tidjani, Falaq" userId="e4edafe0-527c-4354-b6fd-4b64d6e7d759" providerId="ADAL" clId="{52625D1D-F71B-4B06-93D7-3D34851368B8}" dt="2024-07-18T10:19:36.771" v="2494" actId="478"/>
          <ac:picMkLst>
            <pc:docMk/>
            <pc:sldMk cId="2310354554" sldId="265"/>
            <ac:picMk id="48" creationId="{E3184F3E-866D-AFE9-C6B8-41938CFD9B31}"/>
          </ac:picMkLst>
        </pc:picChg>
        <pc:picChg chg="del">
          <ac:chgData name="Tidjani, Falaq" userId="e4edafe0-527c-4354-b6fd-4b64d6e7d759" providerId="ADAL" clId="{52625D1D-F71B-4B06-93D7-3D34851368B8}" dt="2024-07-18T10:19:36.771" v="2494" actId="478"/>
          <ac:picMkLst>
            <pc:docMk/>
            <pc:sldMk cId="2310354554" sldId="265"/>
            <ac:picMk id="49" creationId="{FB47263F-2B85-5A4C-8F5D-793E3892943B}"/>
          </ac:picMkLst>
        </pc:picChg>
        <pc:picChg chg="del">
          <ac:chgData name="Tidjani, Falaq" userId="e4edafe0-527c-4354-b6fd-4b64d6e7d759" providerId="ADAL" clId="{52625D1D-F71B-4B06-93D7-3D34851368B8}" dt="2024-07-18T10:19:36.771" v="2494" actId="478"/>
          <ac:picMkLst>
            <pc:docMk/>
            <pc:sldMk cId="2310354554" sldId="265"/>
            <ac:picMk id="50" creationId="{633D3B10-8675-2EB3-3066-55CAAA63B026}"/>
          </ac:picMkLst>
        </pc:picChg>
        <pc:picChg chg="del">
          <ac:chgData name="Tidjani, Falaq" userId="e4edafe0-527c-4354-b6fd-4b64d6e7d759" providerId="ADAL" clId="{52625D1D-F71B-4B06-93D7-3D34851368B8}" dt="2024-07-18T10:19:36.771" v="2494" actId="478"/>
          <ac:picMkLst>
            <pc:docMk/>
            <pc:sldMk cId="2310354554" sldId="265"/>
            <ac:picMk id="51" creationId="{2942DBC3-BA80-D262-AABF-FD67263F6944}"/>
          </ac:picMkLst>
        </pc:picChg>
        <pc:picChg chg="del">
          <ac:chgData name="Tidjani, Falaq" userId="e4edafe0-527c-4354-b6fd-4b64d6e7d759" providerId="ADAL" clId="{52625D1D-F71B-4B06-93D7-3D34851368B8}" dt="2024-07-18T10:19:36.771" v="2494" actId="478"/>
          <ac:picMkLst>
            <pc:docMk/>
            <pc:sldMk cId="2310354554" sldId="265"/>
            <ac:picMk id="52" creationId="{BE5FE40B-9B1A-99DB-99BA-71BD8ECC9A34}"/>
          </ac:picMkLst>
        </pc:picChg>
        <pc:picChg chg="del">
          <ac:chgData name="Tidjani, Falaq" userId="e4edafe0-527c-4354-b6fd-4b64d6e7d759" providerId="ADAL" clId="{52625D1D-F71B-4B06-93D7-3D34851368B8}" dt="2024-07-18T10:19:36.771" v="2494" actId="478"/>
          <ac:picMkLst>
            <pc:docMk/>
            <pc:sldMk cId="2310354554" sldId="265"/>
            <ac:picMk id="53" creationId="{4D65CFF5-E5BF-844A-01E4-D3CD8EF97781}"/>
          </ac:picMkLst>
        </pc:picChg>
      </pc:sldChg>
      <pc:sldChg chg="addSp delSp modSp mod">
        <pc:chgData name="Tidjani, Falaq" userId="e4edafe0-527c-4354-b6fd-4b64d6e7d759" providerId="ADAL" clId="{52625D1D-F71B-4B06-93D7-3D34851368B8}" dt="2024-07-18T10:26:47.678" v="2583"/>
        <pc:sldMkLst>
          <pc:docMk/>
          <pc:sldMk cId="1620740670" sldId="267"/>
        </pc:sldMkLst>
        <pc:spChg chg="del">
          <ac:chgData name="Tidjani, Falaq" userId="e4edafe0-527c-4354-b6fd-4b64d6e7d759" providerId="ADAL" clId="{52625D1D-F71B-4B06-93D7-3D34851368B8}" dt="2024-07-18T10:26:47.248" v="2582" actId="478"/>
          <ac:spMkLst>
            <pc:docMk/>
            <pc:sldMk cId="1620740670" sldId="267"/>
            <ac:spMk id="5" creationId="{4D28F074-2C53-A901-DB11-583FF9DD1F65}"/>
          </ac:spMkLst>
        </pc:spChg>
        <pc:picChg chg="add mod">
          <ac:chgData name="Tidjani, Falaq" userId="e4edafe0-527c-4354-b6fd-4b64d6e7d759" providerId="ADAL" clId="{52625D1D-F71B-4B06-93D7-3D34851368B8}" dt="2024-07-18T10:19:49.276" v="2498" actId="207"/>
          <ac:picMkLst>
            <pc:docMk/>
            <pc:sldMk cId="1620740670" sldId="267"/>
            <ac:picMk id="7" creationId="{E2255E75-4BEC-9432-DCC2-AEE612CB42F6}"/>
          </ac:picMkLst>
        </pc:picChg>
        <pc:picChg chg="add mod">
          <ac:chgData name="Tidjani, Falaq" userId="e4edafe0-527c-4354-b6fd-4b64d6e7d759" providerId="ADAL" clId="{52625D1D-F71B-4B06-93D7-3D34851368B8}" dt="2024-07-18T10:19:49.276" v="2498" actId="207"/>
          <ac:picMkLst>
            <pc:docMk/>
            <pc:sldMk cId="1620740670" sldId="267"/>
            <ac:picMk id="8" creationId="{1747A6A5-8D0E-1D1A-B42B-1D4E7FF4DDE3}"/>
          </ac:picMkLst>
        </pc:picChg>
        <pc:picChg chg="add mod">
          <ac:chgData name="Tidjani, Falaq" userId="e4edafe0-527c-4354-b6fd-4b64d6e7d759" providerId="ADAL" clId="{52625D1D-F71B-4B06-93D7-3D34851368B8}" dt="2024-07-18T10:19:49.276" v="2498" actId="207"/>
          <ac:picMkLst>
            <pc:docMk/>
            <pc:sldMk cId="1620740670" sldId="267"/>
            <ac:picMk id="9" creationId="{DEACB62A-9DBA-8B4E-B0A9-FAC67F1F87D6}"/>
          </ac:picMkLst>
        </pc:picChg>
        <pc:picChg chg="add mod">
          <ac:chgData name="Tidjani, Falaq" userId="e4edafe0-527c-4354-b6fd-4b64d6e7d759" providerId="ADAL" clId="{52625D1D-F71B-4B06-93D7-3D34851368B8}" dt="2024-07-18T10:19:49.276" v="2498" actId="207"/>
          <ac:picMkLst>
            <pc:docMk/>
            <pc:sldMk cId="1620740670" sldId="267"/>
            <ac:picMk id="10" creationId="{4BEABB51-A20B-D3F5-8C53-9F69242B4721}"/>
          </ac:picMkLst>
        </pc:picChg>
        <pc:picChg chg="add mod">
          <ac:chgData name="Tidjani, Falaq" userId="e4edafe0-527c-4354-b6fd-4b64d6e7d759" providerId="ADAL" clId="{52625D1D-F71B-4B06-93D7-3D34851368B8}" dt="2024-07-18T10:19:49.276" v="2498" actId="207"/>
          <ac:picMkLst>
            <pc:docMk/>
            <pc:sldMk cId="1620740670" sldId="267"/>
            <ac:picMk id="11" creationId="{23D49945-F7B8-0CDF-9FF1-06B181B5414A}"/>
          </ac:picMkLst>
        </pc:picChg>
        <pc:picChg chg="add mod">
          <ac:chgData name="Tidjani, Falaq" userId="e4edafe0-527c-4354-b6fd-4b64d6e7d759" providerId="ADAL" clId="{52625D1D-F71B-4B06-93D7-3D34851368B8}" dt="2024-07-18T10:19:53.566" v="2499" actId="207"/>
          <ac:picMkLst>
            <pc:docMk/>
            <pc:sldMk cId="1620740670" sldId="267"/>
            <ac:picMk id="12" creationId="{48D641A7-017F-AD17-2531-DBBD8A89BA6A}"/>
          </ac:picMkLst>
        </pc:picChg>
        <pc:picChg chg="add del mod">
          <ac:chgData name="Tidjani, Falaq" userId="e4edafe0-527c-4354-b6fd-4b64d6e7d759" providerId="ADAL" clId="{52625D1D-F71B-4B06-93D7-3D34851368B8}" dt="2024-07-18T10:26:47.248" v="2582" actId="478"/>
          <ac:picMkLst>
            <pc:docMk/>
            <pc:sldMk cId="1620740670" sldId="267"/>
            <ac:picMk id="13" creationId="{D28605CF-78C9-1086-549C-78627BB6640E}"/>
          </ac:picMkLst>
        </pc:picChg>
        <pc:picChg chg="add mod">
          <ac:chgData name="Tidjani, Falaq" userId="e4edafe0-527c-4354-b6fd-4b64d6e7d759" providerId="ADAL" clId="{52625D1D-F71B-4B06-93D7-3D34851368B8}" dt="2024-07-18T10:26:47.678" v="2583"/>
          <ac:picMkLst>
            <pc:docMk/>
            <pc:sldMk cId="1620740670" sldId="267"/>
            <ac:picMk id="14" creationId="{33152204-4845-1F87-73AA-2C2DB9CF1C0E}"/>
          </ac:picMkLst>
        </pc:picChg>
        <pc:picChg chg="del">
          <ac:chgData name="Tidjani, Falaq" userId="e4edafe0-527c-4354-b6fd-4b64d6e7d759" providerId="ADAL" clId="{52625D1D-F71B-4B06-93D7-3D34851368B8}" dt="2024-07-18T10:19:44.436" v="2496" actId="478"/>
          <ac:picMkLst>
            <pc:docMk/>
            <pc:sldMk cId="1620740670" sldId="267"/>
            <ac:picMk id="40" creationId="{C04AB427-C021-EC1E-292B-851774FBA7C3}"/>
          </ac:picMkLst>
        </pc:picChg>
        <pc:picChg chg="del">
          <ac:chgData name="Tidjani, Falaq" userId="e4edafe0-527c-4354-b6fd-4b64d6e7d759" providerId="ADAL" clId="{52625D1D-F71B-4B06-93D7-3D34851368B8}" dt="2024-07-18T10:19:44.436" v="2496" actId="478"/>
          <ac:picMkLst>
            <pc:docMk/>
            <pc:sldMk cId="1620740670" sldId="267"/>
            <ac:picMk id="41" creationId="{E270E1E7-477F-658E-827E-22CD356904E6}"/>
          </ac:picMkLst>
        </pc:picChg>
        <pc:picChg chg="del">
          <ac:chgData name="Tidjani, Falaq" userId="e4edafe0-527c-4354-b6fd-4b64d6e7d759" providerId="ADAL" clId="{52625D1D-F71B-4B06-93D7-3D34851368B8}" dt="2024-07-18T10:19:44.436" v="2496" actId="478"/>
          <ac:picMkLst>
            <pc:docMk/>
            <pc:sldMk cId="1620740670" sldId="267"/>
            <ac:picMk id="42" creationId="{62E84804-37FD-082D-1AA8-3FA7D2D9FE01}"/>
          </ac:picMkLst>
        </pc:picChg>
        <pc:picChg chg="del">
          <ac:chgData name="Tidjani, Falaq" userId="e4edafe0-527c-4354-b6fd-4b64d6e7d759" providerId="ADAL" clId="{52625D1D-F71B-4B06-93D7-3D34851368B8}" dt="2024-07-18T10:19:44.436" v="2496" actId="478"/>
          <ac:picMkLst>
            <pc:docMk/>
            <pc:sldMk cId="1620740670" sldId="267"/>
            <ac:picMk id="43" creationId="{A35AA327-3BF4-5FA7-8676-00BB7EFEE571}"/>
          </ac:picMkLst>
        </pc:picChg>
        <pc:picChg chg="del">
          <ac:chgData name="Tidjani, Falaq" userId="e4edafe0-527c-4354-b6fd-4b64d6e7d759" providerId="ADAL" clId="{52625D1D-F71B-4B06-93D7-3D34851368B8}" dt="2024-07-18T10:19:44.436" v="2496" actId="478"/>
          <ac:picMkLst>
            <pc:docMk/>
            <pc:sldMk cId="1620740670" sldId="267"/>
            <ac:picMk id="44" creationId="{9BFFF6ED-B6DC-C902-E981-A726F0E9F93F}"/>
          </ac:picMkLst>
        </pc:picChg>
        <pc:picChg chg="del">
          <ac:chgData name="Tidjani, Falaq" userId="e4edafe0-527c-4354-b6fd-4b64d6e7d759" providerId="ADAL" clId="{52625D1D-F71B-4B06-93D7-3D34851368B8}" dt="2024-07-18T10:19:44.436" v="2496" actId="478"/>
          <ac:picMkLst>
            <pc:docMk/>
            <pc:sldMk cId="1620740670" sldId="267"/>
            <ac:picMk id="45" creationId="{DEE6DB53-7DF3-905E-8B9A-4EEC488898C3}"/>
          </ac:picMkLst>
        </pc:picChg>
      </pc:sldChg>
      <pc:sldChg chg="addSp delSp modSp mod">
        <pc:chgData name="Tidjani, Falaq" userId="e4edafe0-527c-4354-b6fd-4b64d6e7d759" providerId="ADAL" clId="{52625D1D-F71B-4B06-93D7-3D34851368B8}" dt="2024-07-18T10:26:42.787" v="2581"/>
        <pc:sldMkLst>
          <pc:docMk/>
          <pc:sldMk cId="4241613265" sldId="268"/>
        </pc:sldMkLst>
        <pc:spChg chg="del">
          <ac:chgData name="Tidjani, Falaq" userId="e4edafe0-527c-4354-b6fd-4b64d6e7d759" providerId="ADAL" clId="{52625D1D-F71B-4B06-93D7-3D34851368B8}" dt="2024-07-18T10:26:42.308" v="2580" actId="478"/>
          <ac:spMkLst>
            <pc:docMk/>
            <pc:sldMk cId="4241613265" sldId="268"/>
            <ac:spMk id="5" creationId="{532A8E08-FDF3-981B-FAFB-CC2518DFAA5F}"/>
          </ac:spMkLst>
        </pc:spChg>
        <pc:picChg chg="add mod">
          <ac:chgData name="Tidjani, Falaq" userId="e4edafe0-527c-4354-b6fd-4b64d6e7d759" providerId="ADAL" clId="{52625D1D-F71B-4B06-93D7-3D34851368B8}" dt="2024-07-18T10:20:01.687" v="2501"/>
          <ac:picMkLst>
            <pc:docMk/>
            <pc:sldMk cId="4241613265" sldId="268"/>
            <ac:picMk id="2" creationId="{0D56B9D8-6089-8B6E-BB6B-EBE294A4AF3B}"/>
          </ac:picMkLst>
        </pc:picChg>
        <pc:picChg chg="add mod">
          <ac:chgData name="Tidjani, Falaq" userId="e4edafe0-527c-4354-b6fd-4b64d6e7d759" providerId="ADAL" clId="{52625D1D-F71B-4B06-93D7-3D34851368B8}" dt="2024-07-18T10:20:01.687" v="2501"/>
          <ac:picMkLst>
            <pc:docMk/>
            <pc:sldMk cId="4241613265" sldId="268"/>
            <ac:picMk id="3" creationId="{48E830C1-DE65-6ECC-CBF6-722C564D875E}"/>
          </ac:picMkLst>
        </pc:picChg>
        <pc:picChg chg="add mod">
          <ac:chgData name="Tidjani, Falaq" userId="e4edafe0-527c-4354-b6fd-4b64d6e7d759" providerId="ADAL" clId="{52625D1D-F71B-4B06-93D7-3D34851368B8}" dt="2024-07-18T10:20:01.687" v="2501"/>
          <ac:picMkLst>
            <pc:docMk/>
            <pc:sldMk cId="4241613265" sldId="268"/>
            <ac:picMk id="6" creationId="{D99BDCB4-AF0B-D780-A76C-C13D108DEB3F}"/>
          </ac:picMkLst>
        </pc:picChg>
        <pc:picChg chg="add mod">
          <ac:chgData name="Tidjani, Falaq" userId="e4edafe0-527c-4354-b6fd-4b64d6e7d759" providerId="ADAL" clId="{52625D1D-F71B-4B06-93D7-3D34851368B8}" dt="2024-07-18T10:20:01.687" v="2501"/>
          <ac:picMkLst>
            <pc:docMk/>
            <pc:sldMk cId="4241613265" sldId="268"/>
            <ac:picMk id="8" creationId="{54D306BC-ECB6-9E01-5111-002468E7FEEC}"/>
          </ac:picMkLst>
        </pc:picChg>
        <pc:picChg chg="add mod">
          <ac:chgData name="Tidjani, Falaq" userId="e4edafe0-527c-4354-b6fd-4b64d6e7d759" providerId="ADAL" clId="{52625D1D-F71B-4B06-93D7-3D34851368B8}" dt="2024-07-18T10:20:01.687" v="2501"/>
          <ac:picMkLst>
            <pc:docMk/>
            <pc:sldMk cId="4241613265" sldId="268"/>
            <ac:picMk id="9" creationId="{CC700FC3-1030-D56D-5213-0FA64F3457AB}"/>
          </ac:picMkLst>
        </pc:picChg>
        <pc:picChg chg="add mod">
          <ac:chgData name="Tidjani, Falaq" userId="e4edafe0-527c-4354-b6fd-4b64d6e7d759" providerId="ADAL" clId="{52625D1D-F71B-4B06-93D7-3D34851368B8}" dt="2024-07-18T10:20:01.687" v="2501"/>
          <ac:picMkLst>
            <pc:docMk/>
            <pc:sldMk cId="4241613265" sldId="268"/>
            <ac:picMk id="10" creationId="{3B7294A8-CB1B-AB17-409A-24FDB19B2785}"/>
          </ac:picMkLst>
        </pc:picChg>
        <pc:picChg chg="add del mod">
          <ac:chgData name="Tidjani, Falaq" userId="e4edafe0-527c-4354-b6fd-4b64d6e7d759" providerId="ADAL" clId="{52625D1D-F71B-4B06-93D7-3D34851368B8}" dt="2024-07-18T10:26:42.308" v="2580" actId="478"/>
          <ac:picMkLst>
            <pc:docMk/>
            <pc:sldMk cId="4241613265" sldId="268"/>
            <ac:picMk id="11" creationId="{E18F9994-10F9-2F2C-068F-E963870555C7}"/>
          </ac:picMkLst>
        </pc:picChg>
        <pc:picChg chg="add mod">
          <ac:chgData name="Tidjani, Falaq" userId="e4edafe0-527c-4354-b6fd-4b64d6e7d759" providerId="ADAL" clId="{52625D1D-F71B-4B06-93D7-3D34851368B8}" dt="2024-07-18T10:26:42.787" v="2581"/>
          <ac:picMkLst>
            <pc:docMk/>
            <pc:sldMk cId="4241613265" sldId="268"/>
            <ac:picMk id="12" creationId="{F7DD5B82-4A2D-7275-4081-85B9A083B8A6}"/>
          </ac:picMkLst>
        </pc:picChg>
        <pc:picChg chg="del">
          <ac:chgData name="Tidjani, Falaq" userId="e4edafe0-527c-4354-b6fd-4b64d6e7d759" providerId="ADAL" clId="{52625D1D-F71B-4B06-93D7-3D34851368B8}" dt="2024-07-18T10:20:01.230" v="2500" actId="478"/>
          <ac:picMkLst>
            <pc:docMk/>
            <pc:sldMk cId="4241613265" sldId="268"/>
            <ac:picMk id="41" creationId="{763D0E3A-B956-EB1E-94E0-CB4183F98968}"/>
          </ac:picMkLst>
        </pc:picChg>
        <pc:picChg chg="del">
          <ac:chgData name="Tidjani, Falaq" userId="e4edafe0-527c-4354-b6fd-4b64d6e7d759" providerId="ADAL" clId="{52625D1D-F71B-4B06-93D7-3D34851368B8}" dt="2024-07-18T10:20:01.230" v="2500" actId="478"/>
          <ac:picMkLst>
            <pc:docMk/>
            <pc:sldMk cId="4241613265" sldId="268"/>
            <ac:picMk id="42" creationId="{D15191BA-2AD3-DA45-7529-80EBEABD43EF}"/>
          </ac:picMkLst>
        </pc:picChg>
        <pc:picChg chg="del">
          <ac:chgData name="Tidjani, Falaq" userId="e4edafe0-527c-4354-b6fd-4b64d6e7d759" providerId="ADAL" clId="{52625D1D-F71B-4B06-93D7-3D34851368B8}" dt="2024-07-18T10:20:01.230" v="2500" actId="478"/>
          <ac:picMkLst>
            <pc:docMk/>
            <pc:sldMk cId="4241613265" sldId="268"/>
            <ac:picMk id="43" creationId="{724D0931-B4F4-B29E-063F-691A952618FA}"/>
          </ac:picMkLst>
        </pc:picChg>
        <pc:picChg chg="del">
          <ac:chgData name="Tidjani, Falaq" userId="e4edafe0-527c-4354-b6fd-4b64d6e7d759" providerId="ADAL" clId="{52625D1D-F71B-4B06-93D7-3D34851368B8}" dt="2024-07-18T10:20:01.230" v="2500" actId="478"/>
          <ac:picMkLst>
            <pc:docMk/>
            <pc:sldMk cId="4241613265" sldId="268"/>
            <ac:picMk id="44" creationId="{D4AD3FC5-C806-8FFB-0F82-1C208BAF6AF0}"/>
          </ac:picMkLst>
        </pc:picChg>
        <pc:picChg chg="del">
          <ac:chgData name="Tidjani, Falaq" userId="e4edafe0-527c-4354-b6fd-4b64d6e7d759" providerId="ADAL" clId="{52625D1D-F71B-4B06-93D7-3D34851368B8}" dt="2024-07-18T10:20:01.230" v="2500" actId="478"/>
          <ac:picMkLst>
            <pc:docMk/>
            <pc:sldMk cId="4241613265" sldId="268"/>
            <ac:picMk id="45" creationId="{A89783FD-FFE9-0765-99E9-C7CD922A16C9}"/>
          </ac:picMkLst>
        </pc:picChg>
        <pc:picChg chg="del">
          <ac:chgData name="Tidjani, Falaq" userId="e4edafe0-527c-4354-b6fd-4b64d6e7d759" providerId="ADAL" clId="{52625D1D-F71B-4B06-93D7-3D34851368B8}" dt="2024-07-18T10:20:01.230" v="2500" actId="478"/>
          <ac:picMkLst>
            <pc:docMk/>
            <pc:sldMk cId="4241613265" sldId="268"/>
            <ac:picMk id="46" creationId="{EEF20C9B-5295-0FC7-3409-44C35D774819}"/>
          </ac:picMkLst>
        </pc:picChg>
      </pc:sldChg>
      <pc:sldChg chg="addSp delSp modSp mod">
        <pc:chgData name="Tidjani, Falaq" userId="e4edafe0-527c-4354-b6fd-4b64d6e7d759" providerId="ADAL" clId="{52625D1D-F71B-4B06-93D7-3D34851368B8}" dt="2024-07-18T10:26:37.454" v="2579"/>
        <pc:sldMkLst>
          <pc:docMk/>
          <pc:sldMk cId="1750303518" sldId="269"/>
        </pc:sldMkLst>
        <pc:spChg chg="del">
          <ac:chgData name="Tidjani, Falaq" userId="e4edafe0-527c-4354-b6fd-4b64d6e7d759" providerId="ADAL" clId="{52625D1D-F71B-4B06-93D7-3D34851368B8}" dt="2024-07-18T10:26:36.842" v="2578" actId="478"/>
          <ac:spMkLst>
            <pc:docMk/>
            <pc:sldMk cId="1750303518" sldId="269"/>
            <ac:spMk id="5" creationId="{532A8E08-FDF3-981B-FAFB-CC2518DFAA5F}"/>
          </ac:spMkLst>
        </pc:spChg>
        <pc:picChg chg="add mod">
          <ac:chgData name="Tidjani, Falaq" userId="e4edafe0-527c-4354-b6fd-4b64d6e7d759" providerId="ADAL" clId="{52625D1D-F71B-4B06-93D7-3D34851368B8}" dt="2024-07-18T10:20:06.911" v="2503"/>
          <ac:picMkLst>
            <pc:docMk/>
            <pc:sldMk cId="1750303518" sldId="269"/>
            <ac:picMk id="3" creationId="{FAE853D6-CFBE-6216-F58C-59EC2AE5C78A}"/>
          </ac:picMkLst>
        </pc:picChg>
        <pc:picChg chg="add mod">
          <ac:chgData name="Tidjani, Falaq" userId="e4edafe0-527c-4354-b6fd-4b64d6e7d759" providerId="ADAL" clId="{52625D1D-F71B-4B06-93D7-3D34851368B8}" dt="2024-07-18T10:20:06.911" v="2503"/>
          <ac:picMkLst>
            <pc:docMk/>
            <pc:sldMk cId="1750303518" sldId="269"/>
            <ac:picMk id="4" creationId="{AA8C858F-53FF-6634-872E-F4FCDF51DDBD}"/>
          </ac:picMkLst>
        </pc:picChg>
        <pc:picChg chg="add mod">
          <ac:chgData name="Tidjani, Falaq" userId="e4edafe0-527c-4354-b6fd-4b64d6e7d759" providerId="ADAL" clId="{52625D1D-F71B-4B06-93D7-3D34851368B8}" dt="2024-07-18T10:20:06.911" v="2503"/>
          <ac:picMkLst>
            <pc:docMk/>
            <pc:sldMk cId="1750303518" sldId="269"/>
            <ac:picMk id="6" creationId="{27EC0DDE-A2D3-F23B-24F5-6BC694C017FE}"/>
          </ac:picMkLst>
        </pc:picChg>
        <pc:picChg chg="add mod">
          <ac:chgData name="Tidjani, Falaq" userId="e4edafe0-527c-4354-b6fd-4b64d6e7d759" providerId="ADAL" clId="{52625D1D-F71B-4B06-93D7-3D34851368B8}" dt="2024-07-18T10:20:06.911" v="2503"/>
          <ac:picMkLst>
            <pc:docMk/>
            <pc:sldMk cId="1750303518" sldId="269"/>
            <ac:picMk id="7" creationId="{341F34FF-6BEB-8FA1-EFC1-E1B490E56CAB}"/>
          </ac:picMkLst>
        </pc:picChg>
        <pc:picChg chg="add mod">
          <ac:chgData name="Tidjani, Falaq" userId="e4edafe0-527c-4354-b6fd-4b64d6e7d759" providerId="ADAL" clId="{52625D1D-F71B-4B06-93D7-3D34851368B8}" dt="2024-07-18T10:20:06.911" v="2503"/>
          <ac:picMkLst>
            <pc:docMk/>
            <pc:sldMk cId="1750303518" sldId="269"/>
            <ac:picMk id="8" creationId="{6D6486C8-B0C8-E1DF-5D8E-B36C0DC36E35}"/>
          </ac:picMkLst>
        </pc:picChg>
        <pc:picChg chg="add mod">
          <ac:chgData name="Tidjani, Falaq" userId="e4edafe0-527c-4354-b6fd-4b64d6e7d759" providerId="ADAL" clId="{52625D1D-F71B-4B06-93D7-3D34851368B8}" dt="2024-07-18T10:20:06.911" v="2503"/>
          <ac:picMkLst>
            <pc:docMk/>
            <pc:sldMk cId="1750303518" sldId="269"/>
            <ac:picMk id="9" creationId="{2137EB6E-D592-DD24-3027-C66D3391E0C5}"/>
          </ac:picMkLst>
        </pc:picChg>
        <pc:picChg chg="add del mod">
          <ac:chgData name="Tidjani, Falaq" userId="e4edafe0-527c-4354-b6fd-4b64d6e7d759" providerId="ADAL" clId="{52625D1D-F71B-4B06-93D7-3D34851368B8}" dt="2024-07-18T10:26:36.842" v="2578" actId="478"/>
          <ac:picMkLst>
            <pc:docMk/>
            <pc:sldMk cId="1750303518" sldId="269"/>
            <ac:picMk id="10" creationId="{3955730D-5CD5-FEA1-7F8B-4A821AB264B5}"/>
          </ac:picMkLst>
        </pc:picChg>
        <pc:picChg chg="add mod">
          <ac:chgData name="Tidjani, Falaq" userId="e4edafe0-527c-4354-b6fd-4b64d6e7d759" providerId="ADAL" clId="{52625D1D-F71B-4B06-93D7-3D34851368B8}" dt="2024-07-18T10:26:37.454" v="2579"/>
          <ac:picMkLst>
            <pc:docMk/>
            <pc:sldMk cId="1750303518" sldId="269"/>
            <ac:picMk id="11" creationId="{BBB1EE72-91AD-FB93-5D1A-33880D0E6E30}"/>
          </ac:picMkLst>
        </pc:picChg>
        <pc:picChg chg="del">
          <ac:chgData name="Tidjani, Falaq" userId="e4edafe0-527c-4354-b6fd-4b64d6e7d759" providerId="ADAL" clId="{52625D1D-F71B-4B06-93D7-3D34851368B8}" dt="2024-07-18T10:20:06.420" v="2502" actId="478"/>
          <ac:picMkLst>
            <pc:docMk/>
            <pc:sldMk cId="1750303518" sldId="269"/>
            <ac:picMk id="40" creationId="{3A6A3103-7BD2-C8A8-1010-73427D176281}"/>
          </ac:picMkLst>
        </pc:picChg>
        <pc:picChg chg="del">
          <ac:chgData name="Tidjani, Falaq" userId="e4edafe0-527c-4354-b6fd-4b64d6e7d759" providerId="ADAL" clId="{52625D1D-F71B-4B06-93D7-3D34851368B8}" dt="2024-07-18T10:20:06.420" v="2502" actId="478"/>
          <ac:picMkLst>
            <pc:docMk/>
            <pc:sldMk cId="1750303518" sldId="269"/>
            <ac:picMk id="41" creationId="{89835FDD-7D3D-B476-149E-5EE3D6AFA85B}"/>
          </ac:picMkLst>
        </pc:picChg>
        <pc:picChg chg="del">
          <ac:chgData name="Tidjani, Falaq" userId="e4edafe0-527c-4354-b6fd-4b64d6e7d759" providerId="ADAL" clId="{52625D1D-F71B-4B06-93D7-3D34851368B8}" dt="2024-07-18T10:20:06.420" v="2502" actId="478"/>
          <ac:picMkLst>
            <pc:docMk/>
            <pc:sldMk cId="1750303518" sldId="269"/>
            <ac:picMk id="42" creationId="{6736BA4E-B24C-30B2-D30D-B999B53CA472}"/>
          </ac:picMkLst>
        </pc:picChg>
        <pc:picChg chg="del">
          <ac:chgData name="Tidjani, Falaq" userId="e4edafe0-527c-4354-b6fd-4b64d6e7d759" providerId="ADAL" clId="{52625D1D-F71B-4B06-93D7-3D34851368B8}" dt="2024-07-18T10:20:06.420" v="2502" actId="478"/>
          <ac:picMkLst>
            <pc:docMk/>
            <pc:sldMk cId="1750303518" sldId="269"/>
            <ac:picMk id="43" creationId="{33F59343-D9D4-32BB-4FB7-2550FA3D231B}"/>
          </ac:picMkLst>
        </pc:picChg>
        <pc:picChg chg="del">
          <ac:chgData name="Tidjani, Falaq" userId="e4edafe0-527c-4354-b6fd-4b64d6e7d759" providerId="ADAL" clId="{52625D1D-F71B-4B06-93D7-3D34851368B8}" dt="2024-07-18T10:20:06.420" v="2502" actId="478"/>
          <ac:picMkLst>
            <pc:docMk/>
            <pc:sldMk cId="1750303518" sldId="269"/>
            <ac:picMk id="44" creationId="{C8325544-A6BE-52F2-4CCC-34941B1146B4}"/>
          </ac:picMkLst>
        </pc:picChg>
        <pc:picChg chg="del">
          <ac:chgData name="Tidjani, Falaq" userId="e4edafe0-527c-4354-b6fd-4b64d6e7d759" providerId="ADAL" clId="{52625D1D-F71B-4B06-93D7-3D34851368B8}" dt="2024-07-18T10:20:06.420" v="2502" actId="478"/>
          <ac:picMkLst>
            <pc:docMk/>
            <pc:sldMk cId="1750303518" sldId="269"/>
            <ac:picMk id="45" creationId="{72612111-B0D1-37F0-6815-495D43FC1846}"/>
          </ac:picMkLst>
        </pc:picChg>
      </pc:sldChg>
      <pc:sldChg chg="addSp delSp modSp mod">
        <pc:chgData name="Tidjani, Falaq" userId="e4edafe0-527c-4354-b6fd-4b64d6e7d759" providerId="ADAL" clId="{52625D1D-F71B-4B06-93D7-3D34851368B8}" dt="2024-07-18T10:26:32.286" v="2577"/>
        <pc:sldMkLst>
          <pc:docMk/>
          <pc:sldMk cId="3157193546" sldId="270"/>
        </pc:sldMkLst>
        <pc:spChg chg="del">
          <ac:chgData name="Tidjani, Falaq" userId="e4edafe0-527c-4354-b6fd-4b64d6e7d759" providerId="ADAL" clId="{52625D1D-F71B-4B06-93D7-3D34851368B8}" dt="2024-07-18T10:26:31.588" v="2576" actId="478"/>
          <ac:spMkLst>
            <pc:docMk/>
            <pc:sldMk cId="3157193546" sldId="270"/>
            <ac:spMk id="5" creationId="{532A8E08-FDF3-981B-FAFB-CC2518DFAA5F}"/>
          </ac:spMkLst>
        </pc:spChg>
        <pc:picChg chg="add mod">
          <ac:chgData name="Tidjani, Falaq" userId="e4edafe0-527c-4354-b6fd-4b64d6e7d759" providerId="ADAL" clId="{52625D1D-F71B-4B06-93D7-3D34851368B8}" dt="2024-07-18T10:20:13.034" v="2505"/>
          <ac:picMkLst>
            <pc:docMk/>
            <pc:sldMk cId="3157193546" sldId="270"/>
            <ac:picMk id="6" creationId="{17843C29-701A-D441-83A3-600F4B6863E0}"/>
          </ac:picMkLst>
        </pc:picChg>
        <pc:picChg chg="add mod">
          <ac:chgData name="Tidjani, Falaq" userId="e4edafe0-527c-4354-b6fd-4b64d6e7d759" providerId="ADAL" clId="{52625D1D-F71B-4B06-93D7-3D34851368B8}" dt="2024-07-18T10:20:13.034" v="2505"/>
          <ac:picMkLst>
            <pc:docMk/>
            <pc:sldMk cId="3157193546" sldId="270"/>
            <ac:picMk id="7" creationId="{37F326D4-CD70-8318-D7A2-409B709FDE96}"/>
          </ac:picMkLst>
        </pc:picChg>
        <pc:picChg chg="add mod">
          <ac:chgData name="Tidjani, Falaq" userId="e4edafe0-527c-4354-b6fd-4b64d6e7d759" providerId="ADAL" clId="{52625D1D-F71B-4B06-93D7-3D34851368B8}" dt="2024-07-18T10:20:13.034" v="2505"/>
          <ac:picMkLst>
            <pc:docMk/>
            <pc:sldMk cId="3157193546" sldId="270"/>
            <ac:picMk id="8" creationId="{7040D195-10EC-28EB-AF9C-DF6A1B8B2166}"/>
          </ac:picMkLst>
        </pc:picChg>
        <pc:picChg chg="add mod">
          <ac:chgData name="Tidjani, Falaq" userId="e4edafe0-527c-4354-b6fd-4b64d6e7d759" providerId="ADAL" clId="{52625D1D-F71B-4B06-93D7-3D34851368B8}" dt="2024-07-18T10:20:13.034" v="2505"/>
          <ac:picMkLst>
            <pc:docMk/>
            <pc:sldMk cId="3157193546" sldId="270"/>
            <ac:picMk id="9" creationId="{D5E860DB-AB39-E63C-C3CB-4DEF76073286}"/>
          </ac:picMkLst>
        </pc:picChg>
        <pc:picChg chg="add mod">
          <ac:chgData name="Tidjani, Falaq" userId="e4edafe0-527c-4354-b6fd-4b64d6e7d759" providerId="ADAL" clId="{52625D1D-F71B-4B06-93D7-3D34851368B8}" dt="2024-07-18T10:20:13.034" v="2505"/>
          <ac:picMkLst>
            <pc:docMk/>
            <pc:sldMk cId="3157193546" sldId="270"/>
            <ac:picMk id="10" creationId="{4D750997-E2C9-0709-00D0-FDF87189EB41}"/>
          </ac:picMkLst>
        </pc:picChg>
        <pc:picChg chg="add mod">
          <ac:chgData name="Tidjani, Falaq" userId="e4edafe0-527c-4354-b6fd-4b64d6e7d759" providerId="ADAL" clId="{52625D1D-F71B-4B06-93D7-3D34851368B8}" dt="2024-07-18T10:20:13.034" v="2505"/>
          <ac:picMkLst>
            <pc:docMk/>
            <pc:sldMk cId="3157193546" sldId="270"/>
            <ac:picMk id="11" creationId="{41BF4B7B-3972-9E67-BF1E-77BBEE1BB473}"/>
          </ac:picMkLst>
        </pc:picChg>
        <pc:picChg chg="add del mod">
          <ac:chgData name="Tidjani, Falaq" userId="e4edafe0-527c-4354-b6fd-4b64d6e7d759" providerId="ADAL" clId="{52625D1D-F71B-4B06-93D7-3D34851368B8}" dt="2024-07-18T10:26:31.588" v="2576" actId="478"/>
          <ac:picMkLst>
            <pc:docMk/>
            <pc:sldMk cId="3157193546" sldId="270"/>
            <ac:picMk id="12" creationId="{CF5890C2-EDAD-BC4C-1F58-F59411DE967F}"/>
          </ac:picMkLst>
        </pc:picChg>
        <pc:picChg chg="add mod">
          <ac:chgData name="Tidjani, Falaq" userId="e4edafe0-527c-4354-b6fd-4b64d6e7d759" providerId="ADAL" clId="{52625D1D-F71B-4B06-93D7-3D34851368B8}" dt="2024-07-18T10:26:32.286" v="2577"/>
          <ac:picMkLst>
            <pc:docMk/>
            <pc:sldMk cId="3157193546" sldId="270"/>
            <ac:picMk id="13" creationId="{BE95ABF3-532B-427B-70A1-D1B157AFA883}"/>
          </ac:picMkLst>
        </pc:picChg>
        <pc:picChg chg="del">
          <ac:chgData name="Tidjani, Falaq" userId="e4edafe0-527c-4354-b6fd-4b64d6e7d759" providerId="ADAL" clId="{52625D1D-F71B-4B06-93D7-3D34851368B8}" dt="2024-07-18T10:20:12.363" v="2504" actId="478"/>
          <ac:picMkLst>
            <pc:docMk/>
            <pc:sldMk cId="3157193546" sldId="270"/>
            <ac:picMk id="39" creationId="{5BFE001C-AA61-BB03-0F55-A81EA232765A}"/>
          </ac:picMkLst>
        </pc:picChg>
        <pc:picChg chg="del">
          <ac:chgData name="Tidjani, Falaq" userId="e4edafe0-527c-4354-b6fd-4b64d6e7d759" providerId="ADAL" clId="{52625D1D-F71B-4B06-93D7-3D34851368B8}" dt="2024-07-18T10:20:12.363" v="2504" actId="478"/>
          <ac:picMkLst>
            <pc:docMk/>
            <pc:sldMk cId="3157193546" sldId="270"/>
            <ac:picMk id="40" creationId="{80CAACD8-EE22-26ED-1821-131FB5B61FAD}"/>
          </ac:picMkLst>
        </pc:picChg>
        <pc:picChg chg="del">
          <ac:chgData name="Tidjani, Falaq" userId="e4edafe0-527c-4354-b6fd-4b64d6e7d759" providerId="ADAL" clId="{52625D1D-F71B-4B06-93D7-3D34851368B8}" dt="2024-07-18T10:20:12.363" v="2504" actId="478"/>
          <ac:picMkLst>
            <pc:docMk/>
            <pc:sldMk cId="3157193546" sldId="270"/>
            <ac:picMk id="41" creationId="{8D606BF1-0169-DEEF-0DE9-07B38EC20C27}"/>
          </ac:picMkLst>
        </pc:picChg>
        <pc:picChg chg="del">
          <ac:chgData name="Tidjani, Falaq" userId="e4edafe0-527c-4354-b6fd-4b64d6e7d759" providerId="ADAL" clId="{52625D1D-F71B-4B06-93D7-3D34851368B8}" dt="2024-07-18T10:20:12.363" v="2504" actId="478"/>
          <ac:picMkLst>
            <pc:docMk/>
            <pc:sldMk cId="3157193546" sldId="270"/>
            <ac:picMk id="42" creationId="{C9846B2B-E8F0-4155-DE33-B2AFDA5638E8}"/>
          </ac:picMkLst>
        </pc:picChg>
        <pc:picChg chg="del">
          <ac:chgData name="Tidjani, Falaq" userId="e4edafe0-527c-4354-b6fd-4b64d6e7d759" providerId="ADAL" clId="{52625D1D-F71B-4B06-93D7-3D34851368B8}" dt="2024-07-18T10:20:12.363" v="2504" actId="478"/>
          <ac:picMkLst>
            <pc:docMk/>
            <pc:sldMk cId="3157193546" sldId="270"/>
            <ac:picMk id="43" creationId="{94F3F4C9-21B8-A434-59BC-BC1D8B4CC458}"/>
          </ac:picMkLst>
        </pc:picChg>
        <pc:picChg chg="del">
          <ac:chgData name="Tidjani, Falaq" userId="e4edafe0-527c-4354-b6fd-4b64d6e7d759" providerId="ADAL" clId="{52625D1D-F71B-4B06-93D7-3D34851368B8}" dt="2024-07-18T10:20:12.363" v="2504" actId="478"/>
          <ac:picMkLst>
            <pc:docMk/>
            <pc:sldMk cId="3157193546" sldId="270"/>
            <ac:picMk id="44" creationId="{9A4F55B5-544C-6C11-A559-A8536DF36E29}"/>
          </ac:picMkLst>
        </pc:picChg>
      </pc:sldChg>
      <pc:sldChg chg="addSp delSp modSp mod">
        <pc:chgData name="Tidjani, Falaq" userId="e4edafe0-527c-4354-b6fd-4b64d6e7d759" providerId="ADAL" clId="{52625D1D-F71B-4B06-93D7-3D34851368B8}" dt="2024-07-18T10:26:27.770" v="2575"/>
        <pc:sldMkLst>
          <pc:docMk/>
          <pc:sldMk cId="1588976134" sldId="271"/>
        </pc:sldMkLst>
        <pc:spChg chg="del">
          <ac:chgData name="Tidjani, Falaq" userId="e4edafe0-527c-4354-b6fd-4b64d6e7d759" providerId="ADAL" clId="{52625D1D-F71B-4B06-93D7-3D34851368B8}" dt="2024-07-18T10:26:26.596" v="2574" actId="478"/>
          <ac:spMkLst>
            <pc:docMk/>
            <pc:sldMk cId="1588976134" sldId="271"/>
            <ac:spMk id="5" creationId="{532A8E08-FDF3-981B-FAFB-CC2518DFAA5F}"/>
          </ac:spMkLst>
        </pc:spChg>
        <pc:picChg chg="add mod">
          <ac:chgData name="Tidjani, Falaq" userId="e4edafe0-527c-4354-b6fd-4b64d6e7d759" providerId="ADAL" clId="{52625D1D-F71B-4B06-93D7-3D34851368B8}" dt="2024-07-18T10:20:18.202" v="2507"/>
          <ac:picMkLst>
            <pc:docMk/>
            <pc:sldMk cId="1588976134" sldId="271"/>
            <ac:picMk id="3" creationId="{07DE7BFB-CDE0-A4BF-D526-B18995E160D6}"/>
          </ac:picMkLst>
        </pc:picChg>
        <pc:picChg chg="add mod">
          <ac:chgData name="Tidjani, Falaq" userId="e4edafe0-527c-4354-b6fd-4b64d6e7d759" providerId="ADAL" clId="{52625D1D-F71B-4B06-93D7-3D34851368B8}" dt="2024-07-18T10:20:18.202" v="2507"/>
          <ac:picMkLst>
            <pc:docMk/>
            <pc:sldMk cId="1588976134" sldId="271"/>
            <ac:picMk id="4" creationId="{6D1F782F-3763-FC6B-6E38-FD0B86858AFE}"/>
          </ac:picMkLst>
        </pc:picChg>
        <pc:picChg chg="add mod">
          <ac:chgData name="Tidjani, Falaq" userId="e4edafe0-527c-4354-b6fd-4b64d6e7d759" providerId="ADAL" clId="{52625D1D-F71B-4B06-93D7-3D34851368B8}" dt="2024-07-18T10:20:18.202" v="2507"/>
          <ac:picMkLst>
            <pc:docMk/>
            <pc:sldMk cId="1588976134" sldId="271"/>
            <ac:picMk id="6" creationId="{EE912378-ED1C-E62A-A30D-667B8FF6D453}"/>
          </ac:picMkLst>
        </pc:picChg>
        <pc:picChg chg="add mod">
          <ac:chgData name="Tidjani, Falaq" userId="e4edafe0-527c-4354-b6fd-4b64d6e7d759" providerId="ADAL" clId="{52625D1D-F71B-4B06-93D7-3D34851368B8}" dt="2024-07-18T10:20:18.202" v="2507"/>
          <ac:picMkLst>
            <pc:docMk/>
            <pc:sldMk cId="1588976134" sldId="271"/>
            <ac:picMk id="7" creationId="{9A783D74-AD5D-8778-AC45-2786CE6FB5E4}"/>
          </ac:picMkLst>
        </pc:picChg>
        <pc:picChg chg="add mod">
          <ac:chgData name="Tidjani, Falaq" userId="e4edafe0-527c-4354-b6fd-4b64d6e7d759" providerId="ADAL" clId="{52625D1D-F71B-4B06-93D7-3D34851368B8}" dt="2024-07-18T10:20:18.202" v="2507"/>
          <ac:picMkLst>
            <pc:docMk/>
            <pc:sldMk cId="1588976134" sldId="271"/>
            <ac:picMk id="8" creationId="{676C2D7C-88F2-BBD9-2B99-CEB71BF76D32}"/>
          </ac:picMkLst>
        </pc:picChg>
        <pc:picChg chg="add mod">
          <ac:chgData name="Tidjani, Falaq" userId="e4edafe0-527c-4354-b6fd-4b64d6e7d759" providerId="ADAL" clId="{52625D1D-F71B-4B06-93D7-3D34851368B8}" dt="2024-07-18T10:20:18.202" v="2507"/>
          <ac:picMkLst>
            <pc:docMk/>
            <pc:sldMk cId="1588976134" sldId="271"/>
            <ac:picMk id="9" creationId="{4AFB59F5-C0BF-D4A6-3D55-ED3EFB2242C5}"/>
          </ac:picMkLst>
        </pc:picChg>
        <pc:picChg chg="add del mod">
          <ac:chgData name="Tidjani, Falaq" userId="e4edafe0-527c-4354-b6fd-4b64d6e7d759" providerId="ADAL" clId="{52625D1D-F71B-4B06-93D7-3D34851368B8}" dt="2024-07-18T10:26:25.050" v="2573" actId="478"/>
          <ac:picMkLst>
            <pc:docMk/>
            <pc:sldMk cId="1588976134" sldId="271"/>
            <ac:picMk id="10" creationId="{A1CB02D8-F084-F8CC-0FA3-80A74C5F91BD}"/>
          </ac:picMkLst>
        </pc:picChg>
        <pc:picChg chg="add mod">
          <ac:chgData name="Tidjani, Falaq" userId="e4edafe0-527c-4354-b6fd-4b64d6e7d759" providerId="ADAL" clId="{52625D1D-F71B-4B06-93D7-3D34851368B8}" dt="2024-07-18T10:26:27.770" v="2575"/>
          <ac:picMkLst>
            <pc:docMk/>
            <pc:sldMk cId="1588976134" sldId="271"/>
            <ac:picMk id="11" creationId="{BA66974A-E382-3A1D-9D56-899D47EACAAA}"/>
          </ac:picMkLst>
        </pc:picChg>
        <pc:picChg chg="del">
          <ac:chgData name="Tidjani, Falaq" userId="e4edafe0-527c-4354-b6fd-4b64d6e7d759" providerId="ADAL" clId="{52625D1D-F71B-4B06-93D7-3D34851368B8}" dt="2024-07-18T10:20:17.762" v="2506" actId="478"/>
          <ac:picMkLst>
            <pc:docMk/>
            <pc:sldMk cId="1588976134" sldId="271"/>
            <ac:picMk id="40" creationId="{4A73E713-15FD-5B36-F617-123F4CA55567}"/>
          </ac:picMkLst>
        </pc:picChg>
        <pc:picChg chg="del">
          <ac:chgData name="Tidjani, Falaq" userId="e4edafe0-527c-4354-b6fd-4b64d6e7d759" providerId="ADAL" clId="{52625D1D-F71B-4B06-93D7-3D34851368B8}" dt="2024-07-18T10:20:17.762" v="2506" actId="478"/>
          <ac:picMkLst>
            <pc:docMk/>
            <pc:sldMk cId="1588976134" sldId="271"/>
            <ac:picMk id="41" creationId="{E4707563-6E40-CDDE-DDE0-E0D5A8750F19}"/>
          </ac:picMkLst>
        </pc:picChg>
        <pc:picChg chg="del">
          <ac:chgData name="Tidjani, Falaq" userId="e4edafe0-527c-4354-b6fd-4b64d6e7d759" providerId="ADAL" clId="{52625D1D-F71B-4B06-93D7-3D34851368B8}" dt="2024-07-18T10:20:17.762" v="2506" actId="478"/>
          <ac:picMkLst>
            <pc:docMk/>
            <pc:sldMk cId="1588976134" sldId="271"/>
            <ac:picMk id="42" creationId="{021026E0-0CC3-D1EF-4B45-D30468B23D4C}"/>
          </ac:picMkLst>
        </pc:picChg>
        <pc:picChg chg="del">
          <ac:chgData name="Tidjani, Falaq" userId="e4edafe0-527c-4354-b6fd-4b64d6e7d759" providerId="ADAL" clId="{52625D1D-F71B-4B06-93D7-3D34851368B8}" dt="2024-07-18T10:20:17.762" v="2506" actId="478"/>
          <ac:picMkLst>
            <pc:docMk/>
            <pc:sldMk cId="1588976134" sldId="271"/>
            <ac:picMk id="43" creationId="{48B5DF5D-1BAD-B5E6-25CF-DC8F1184045E}"/>
          </ac:picMkLst>
        </pc:picChg>
        <pc:picChg chg="del">
          <ac:chgData name="Tidjani, Falaq" userId="e4edafe0-527c-4354-b6fd-4b64d6e7d759" providerId="ADAL" clId="{52625D1D-F71B-4B06-93D7-3D34851368B8}" dt="2024-07-18T10:20:17.762" v="2506" actId="478"/>
          <ac:picMkLst>
            <pc:docMk/>
            <pc:sldMk cId="1588976134" sldId="271"/>
            <ac:picMk id="44" creationId="{DF7A98FE-851D-5CFE-3F86-0B0465D04F5A}"/>
          </ac:picMkLst>
        </pc:picChg>
        <pc:picChg chg="del">
          <ac:chgData name="Tidjani, Falaq" userId="e4edafe0-527c-4354-b6fd-4b64d6e7d759" providerId="ADAL" clId="{52625D1D-F71B-4B06-93D7-3D34851368B8}" dt="2024-07-18T10:20:17.762" v="2506" actId="478"/>
          <ac:picMkLst>
            <pc:docMk/>
            <pc:sldMk cId="1588976134" sldId="271"/>
            <ac:picMk id="45" creationId="{5D9E5546-72B6-5539-3C3D-0BBBBFBA06CA}"/>
          </ac:picMkLst>
        </pc:picChg>
      </pc:sldChg>
      <pc:sldChg chg="addSp delSp modSp mod">
        <pc:chgData name="Tidjani, Falaq" userId="e4edafe0-527c-4354-b6fd-4b64d6e7d759" providerId="ADAL" clId="{52625D1D-F71B-4B06-93D7-3D34851368B8}" dt="2024-07-18T10:26:21.703" v="2572"/>
        <pc:sldMkLst>
          <pc:docMk/>
          <pc:sldMk cId="688768740" sldId="272"/>
        </pc:sldMkLst>
        <pc:spChg chg="del">
          <ac:chgData name="Tidjani, Falaq" userId="e4edafe0-527c-4354-b6fd-4b64d6e7d759" providerId="ADAL" clId="{52625D1D-F71B-4B06-93D7-3D34851368B8}" dt="2024-07-18T10:26:18.703" v="2570" actId="478"/>
          <ac:spMkLst>
            <pc:docMk/>
            <pc:sldMk cId="688768740" sldId="272"/>
            <ac:spMk id="5" creationId="{532A8E08-FDF3-981B-FAFB-CC2518DFAA5F}"/>
          </ac:spMkLst>
        </pc:spChg>
        <pc:picChg chg="add mod">
          <ac:chgData name="Tidjani, Falaq" userId="e4edafe0-527c-4354-b6fd-4b64d6e7d759" providerId="ADAL" clId="{52625D1D-F71B-4B06-93D7-3D34851368B8}" dt="2024-07-18T10:20:23.577" v="2509"/>
          <ac:picMkLst>
            <pc:docMk/>
            <pc:sldMk cId="688768740" sldId="272"/>
            <ac:picMk id="3" creationId="{6BDF5FF0-FBF4-A9E5-B8F4-D8A92B87C876}"/>
          </ac:picMkLst>
        </pc:picChg>
        <pc:picChg chg="add mod">
          <ac:chgData name="Tidjani, Falaq" userId="e4edafe0-527c-4354-b6fd-4b64d6e7d759" providerId="ADAL" clId="{52625D1D-F71B-4B06-93D7-3D34851368B8}" dt="2024-07-18T10:20:23.577" v="2509"/>
          <ac:picMkLst>
            <pc:docMk/>
            <pc:sldMk cId="688768740" sldId="272"/>
            <ac:picMk id="4" creationId="{808D70EF-F5D9-64C8-1A97-A3FF14DD1A69}"/>
          </ac:picMkLst>
        </pc:picChg>
        <pc:picChg chg="add mod">
          <ac:chgData name="Tidjani, Falaq" userId="e4edafe0-527c-4354-b6fd-4b64d6e7d759" providerId="ADAL" clId="{52625D1D-F71B-4B06-93D7-3D34851368B8}" dt="2024-07-18T10:20:23.577" v="2509"/>
          <ac:picMkLst>
            <pc:docMk/>
            <pc:sldMk cId="688768740" sldId="272"/>
            <ac:picMk id="6" creationId="{5058DB8C-8C10-5A6B-AD3F-8973510676A7}"/>
          </ac:picMkLst>
        </pc:picChg>
        <pc:picChg chg="add mod">
          <ac:chgData name="Tidjani, Falaq" userId="e4edafe0-527c-4354-b6fd-4b64d6e7d759" providerId="ADAL" clId="{52625D1D-F71B-4B06-93D7-3D34851368B8}" dt="2024-07-18T10:20:23.577" v="2509"/>
          <ac:picMkLst>
            <pc:docMk/>
            <pc:sldMk cId="688768740" sldId="272"/>
            <ac:picMk id="7" creationId="{EF066E51-E460-E111-45ED-B73BD6F30BF7}"/>
          </ac:picMkLst>
        </pc:picChg>
        <pc:picChg chg="add mod">
          <ac:chgData name="Tidjani, Falaq" userId="e4edafe0-527c-4354-b6fd-4b64d6e7d759" providerId="ADAL" clId="{52625D1D-F71B-4B06-93D7-3D34851368B8}" dt="2024-07-18T10:20:23.577" v="2509"/>
          <ac:picMkLst>
            <pc:docMk/>
            <pc:sldMk cId="688768740" sldId="272"/>
            <ac:picMk id="8" creationId="{24147CA3-BF69-EB55-C7CE-4181AA4466BB}"/>
          </ac:picMkLst>
        </pc:picChg>
        <pc:picChg chg="add mod">
          <ac:chgData name="Tidjani, Falaq" userId="e4edafe0-527c-4354-b6fd-4b64d6e7d759" providerId="ADAL" clId="{52625D1D-F71B-4B06-93D7-3D34851368B8}" dt="2024-07-18T10:20:23.577" v="2509"/>
          <ac:picMkLst>
            <pc:docMk/>
            <pc:sldMk cId="688768740" sldId="272"/>
            <ac:picMk id="9" creationId="{2EA8E027-5449-A7DB-C53B-99012E0554D2}"/>
          </ac:picMkLst>
        </pc:picChg>
        <pc:picChg chg="add del mod">
          <ac:chgData name="Tidjani, Falaq" userId="e4edafe0-527c-4354-b6fd-4b64d6e7d759" providerId="ADAL" clId="{52625D1D-F71B-4B06-93D7-3D34851368B8}" dt="2024-07-18T10:26:20.709" v="2571" actId="478"/>
          <ac:picMkLst>
            <pc:docMk/>
            <pc:sldMk cId="688768740" sldId="272"/>
            <ac:picMk id="10" creationId="{37ABECDF-776C-5996-6622-95CA71467B1C}"/>
          </ac:picMkLst>
        </pc:picChg>
        <pc:picChg chg="add mod">
          <ac:chgData name="Tidjani, Falaq" userId="e4edafe0-527c-4354-b6fd-4b64d6e7d759" providerId="ADAL" clId="{52625D1D-F71B-4B06-93D7-3D34851368B8}" dt="2024-07-18T10:26:21.703" v="2572"/>
          <ac:picMkLst>
            <pc:docMk/>
            <pc:sldMk cId="688768740" sldId="272"/>
            <ac:picMk id="11" creationId="{EE0232FE-B416-C5D4-586E-113C21F2FF22}"/>
          </ac:picMkLst>
        </pc:picChg>
        <pc:picChg chg="del">
          <ac:chgData name="Tidjani, Falaq" userId="e4edafe0-527c-4354-b6fd-4b64d6e7d759" providerId="ADAL" clId="{52625D1D-F71B-4B06-93D7-3D34851368B8}" dt="2024-07-18T10:20:23.162" v="2508" actId="478"/>
          <ac:picMkLst>
            <pc:docMk/>
            <pc:sldMk cId="688768740" sldId="272"/>
            <ac:picMk id="36" creationId="{5A4DBCF1-0DAB-FBB7-1BB1-BE13C7DC528A}"/>
          </ac:picMkLst>
        </pc:picChg>
        <pc:picChg chg="del">
          <ac:chgData name="Tidjani, Falaq" userId="e4edafe0-527c-4354-b6fd-4b64d6e7d759" providerId="ADAL" clId="{52625D1D-F71B-4B06-93D7-3D34851368B8}" dt="2024-07-18T10:20:23.162" v="2508" actId="478"/>
          <ac:picMkLst>
            <pc:docMk/>
            <pc:sldMk cId="688768740" sldId="272"/>
            <ac:picMk id="37" creationId="{32A7CF75-D65E-C0BA-C2DB-E8E11F7D68B6}"/>
          </ac:picMkLst>
        </pc:picChg>
        <pc:picChg chg="del">
          <ac:chgData name="Tidjani, Falaq" userId="e4edafe0-527c-4354-b6fd-4b64d6e7d759" providerId="ADAL" clId="{52625D1D-F71B-4B06-93D7-3D34851368B8}" dt="2024-07-18T10:20:23.162" v="2508" actId="478"/>
          <ac:picMkLst>
            <pc:docMk/>
            <pc:sldMk cId="688768740" sldId="272"/>
            <ac:picMk id="38" creationId="{8D7A0DD7-AEBB-6FEE-4BE7-F6A124195533}"/>
          </ac:picMkLst>
        </pc:picChg>
        <pc:picChg chg="del">
          <ac:chgData name="Tidjani, Falaq" userId="e4edafe0-527c-4354-b6fd-4b64d6e7d759" providerId="ADAL" clId="{52625D1D-F71B-4B06-93D7-3D34851368B8}" dt="2024-07-18T10:20:23.162" v="2508" actId="478"/>
          <ac:picMkLst>
            <pc:docMk/>
            <pc:sldMk cId="688768740" sldId="272"/>
            <ac:picMk id="39" creationId="{7511BCFD-757B-3CA5-5922-70CAD510A3FE}"/>
          </ac:picMkLst>
        </pc:picChg>
        <pc:picChg chg="del">
          <ac:chgData name="Tidjani, Falaq" userId="e4edafe0-527c-4354-b6fd-4b64d6e7d759" providerId="ADAL" clId="{52625D1D-F71B-4B06-93D7-3D34851368B8}" dt="2024-07-18T10:20:23.162" v="2508" actId="478"/>
          <ac:picMkLst>
            <pc:docMk/>
            <pc:sldMk cId="688768740" sldId="272"/>
            <ac:picMk id="40" creationId="{99E9FE65-146A-AF6D-71B9-7CED49B33CD7}"/>
          </ac:picMkLst>
        </pc:picChg>
        <pc:picChg chg="del">
          <ac:chgData name="Tidjani, Falaq" userId="e4edafe0-527c-4354-b6fd-4b64d6e7d759" providerId="ADAL" clId="{52625D1D-F71B-4B06-93D7-3D34851368B8}" dt="2024-07-18T10:20:23.162" v="2508" actId="478"/>
          <ac:picMkLst>
            <pc:docMk/>
            <pc:sldMk cId="688768740" sldId="272"/>
            <ac:picMk id="41" creationId="{CE05B4CE-EED8-C5D3-2394-FEC1D73A61B4}"/>
          </ac:picMkLst>
        </pc:picChg>
      </pc:sldChg>
      <pc:sldChg chg="addSp delSp modSp mod">
        <pc:chgData name="Tidjani, Falaq" userId="e4edafe0-527c-4354-b6fd-4b64d6e7d759" providerId="ADAL" clId="{52625D1D-F71B-4B06-93D7-3D34851368B8}" dt="2024-07-18T10:26:14.178" v="2569"/>
        <pc:sldMkLst>
          <pc:docMk/>
          <pc:sldMk cId="1733942066" sldId="275"/>
        </pc:sldMkLst>
        <pc:spChg chg="del">
          <ac:chgData name="Tidjani, Falaq" userId="e4edafe0-527c-4354-b6fd-4b64d6e7d759" providerId="ADAL" clId="{52625D1D-F71B-4B06-93D7-3D34851368B8}" dt="2024-07-18T10:26:11.613" v="2567" actId="478"/>
          <ac:spMkLst>
            <pc:docMk/>
            <pc:sldMk cId="1733942066" sldId="275"/>
            <ac:spMk id="5" creationId="{4D28F074-2C53-A901-DB11-583FF9DD1F65}"/>
          </ac:spMkLst>
        </pc:spChg>
        <pc:picChg chg="add mod">
          <ac:chgData name="Tidjani, Falaq" userId="e4edafe0-527c-4354-b6fd-4b64d6e7d759" providerId="ADAL" clId="{52625D1D-F71B-4B06-93D7-3D34851368B8}" dt="2024-07-18T10:20:41.657" v="2512" actId="207"/>
          <ac:picMkLst>
            <pc:docMk/>
            <pc:sldMk cId="1733942066" sldId="275"/>
            <ac:picMk id="12" creationId="{31EC5A71-C70C-84B5-F3C9-409E289CE8FC}"/>
          </ac:picMkLst>
        </pc:picChg>
        <pc:picChg chg="add mod">
          <ac:chgData name="Tidjani, Falaq" userId="e4edafe0-527c-4354-b6fd-4b64d6e7d759" providerId="ADAL" clId="{52625D1D-F71B-4B06-93D7-3D34851368B8}" dt="2024-07-18T10:20:41.657" v="2512" actId="207"/>
          <ac:picMkLst>
            <pc:docMk/>
            <pc:sldMk cId="1733942066" sldId="275"/>
            <ac:picMk id="13" creationId="{0D6F21F1-F7DA-7200-7BDB-3B6C531935D5}"/>
          </ac:picMkLst>
        </pc:picChg>
        <pc:picChg chg="add mod">
          <ac:chgData name="Tidjani, Falaq" userId="e4edafe0-527c-4354-b6fd-4b64d6e7d759" providerId="ADAL" clId="{52625D1D-F71B-4B06-93D7-3D34851368B8}" dt="2024-07-18T10:20:41.657" v="2512" actId="207"/>
          <ac:picMkLst>
            <pc:docMk/>
            <pc:sldMk cId="1733942066" sldId="275"/>
            <ac:picMk id="14" creationId="{A1D4E8B4-B15D-9320-6485-8154F2961782}"/>
          </ac:picMkLst>
        </pc:picChg>
        <pc:picChg chg="add mod">
          <ac:chgData name="Tidjani, Falaq" userId="e4edafe0-527c-4354-b6fd-4b64d6e7d759" providerId="ADAL" clId="{52625D1D-F71B-4B06-93D7-3D34851368B8}" dt="2024-07-18T10:20:47.545" v="2513" actId="207"/>
          <ac:picMkLst>
            <pc:docMk/>
            <pc:sldMk cId="1733942066" sldId="275"/>
            <ac:picMk id="15" creationId="{4E20A194-D97A-8D32-D1A2-1C2FE138A94C}"/>
          </ac:picMkLst>
        </pc:picChg>
        <pc:picChg chg="add mod">
          <ac:chgData name="Tidjani, Falaq" userId="e4edafe0-527c-4354-b6fd-4b64d6e7d759" providerId="ADAL" clId="{52625D1D-F71B-4B06-93D7-3D34851368B8}" dt="2024-07-18T10:20:41.657" v="2512" actId="207"/>
          <ac:picMkLst>
            <pc:docMk/>
            <pc:sldMk cId="1733942066" sldId="275"/>
            <ac:picMk id="16" creationId="{A46C2A94-EFA7-486C-84F0-BA1588EBBAF2}"/>
          </ac:picMkLst>
        </pc:picChg>
        <pc:picChg chg="add mod">
          <ac:chgData name="Tidjani, Falaq" userId="e4edafe0-527c-4354-b6fd-4b64d6e7d759" providerId="ADAL" clId="{52625D1D-F71B-4B06-93D7-3D34851368B8}" dt="2024-07-18T10:20:41.657" v="2512" actId="207"/>
          <ac:picMkLst>
            <pc:docMk/>
            <pc:sldMk cId="1733942066" sldId="275"/>
            <ac:picMk id="17" creationId="{3F937A01-5B75-6BD1-B7CD-161387138103}"/>
          </ac:picMkLst>
        </pc:picChg>
        <pc:picChg chg="add del mod">
          <ac:chgData name="Tidjani, Falaq" userId="e4edafe0-527c-4354-b6fd-4b64d6e7d759" providerId="ADAL" clId="{52625D1D-F71B-4B06-93D7-3D34851368B8}" dt="2024-07-18T10:26:13.186" v="2568" actId="478"/>
          <ac:picMkLst>
            <pc:docMk/>
            <pc:sldMk cId="1733942066" sldId="275"/>
            <ac:picMk id="18" creationId="{F907EA9A-3A38-0990-CDFE-8CADDA6FCD9C}"/>
          </ac:picMkLst>
        </pc:picChg>
        <pc:picChg chg="add mod">
          <ac:chgData name="Tidjani, Falaq" userId="e4edafe0-527c-4354-b6fd-4b64d6e7d759" providerId="ADAL" clId="{52625D1D-F71B-4B06-93D7-3D34851368B8}" dt="2024-07-18T10:26:14.178" v="2569"/>
          <ac:picMkLst>
            <pc:docMk/>
            <pc:sldMk cId="1733942066" sldId="275"/>
            <ac:picMk id="19" creationId="{28F416EE-5E0A-BF91-2A89-84AA14EBD406}"/>
          </ac:picMkLst>
        </pc:picChg>
        <pc:picChg chg="del">
          <ac:chgData name="Tidjani, Falaq" userId="e4edafe0-527c-4354-b6fd-4b64d6e7d759" providerId="ADAL" clId="{52625D1D-F71B-4B06-93D7-3D34851368B8}" dt="2024-07-18T10:20:36.788" v="2510" actId="478"/>
          <ac:picMkLst>
            <pc:docMk/>
            <pc:sldMk cId="1733942066" sldId="275"/>
            <ac:picMk id="34" creationId="{C51206DE-3FCD-C75D-2DE5-E3B60B8B3D29}"/>
          </ac:picMkLst>
        </pc:picChg>
        <pc:picChg chg="del">
          <ac:chgData name="Tidjani, Falaq" userId="e4edafe0-527c-4354-b6fd-4b64d6e7d759" providerId="ADAL" clId="{52625D1D-F71B-4B06-93D7-3D34851368B8}" dt="2024-07-18T10:20:36.788" v="2510" actId="478"/>
          <ac:picMkLst>
            <pc:docMk/>
            <pc:sldMk cId="1733942066" sldId="275"/>
            <ac:picMk id="35" creationId="{BA54387F-2A63-A5F8-3EA6-E8C67367F7DE}"/>
          </ac:picMkLst>
        </pc:picChg>
        <pc:picChg chg="del">
          <ac:chgData name="Tidjani, Falaq" userId="e4edafe0-527c-4354-b6fd-4b64d6e7d759" providerId="ADAL" clId="{52625D1D-F71B-4B06-93D7-3D34851368B8}" dt="2024-07-18T10:20:36.788" v="2510" actId="478"/>
          <ac:picMkLst>
            <pc:docMk/>
            <pc:sldMk cId="1733942066" sldId="275"/>
            <ac:picMk id="36" creationId="{72EF8A97-9975-06C1-79CF-8E8FAC7E95B6}"/>
          </ac:picMkLst>
        </pc:picChg>
        <pc:picChg chg="del">
          <ac:chgData name="Tidjani, Falaq" userId="e4edafe0-527c-4354-b6fd-4b64d6e7d759" providerId="ADAL" clId="{52625D1D-F71B-4B06-93D7-3D34851368B8}" dt="2024-07-18T10:20:36.788" v="2510" actId="478"/>
          <ac:picMkLst>
            <pc:docMk/>
            <pc:sldMk cId="1733942066" sldId="275"/>
            <ac:picMk id="37" creationId="{12C86CBD-DE2F-718E-35F5-359B3BDEF0CE}"/>
          </ac:picMkLst>
        </pc:picChg>
        <pc:picChg chg="del">
          <ac:chgData name="Tidjani, Falaq" userId="e4edafe0-527c-4354-b6fd-4b64d6e7d759" providerId="ADAL" clId="{52625D1D-F71B-4B06-93D7-3D34851368B8}" dt="2024-07-18T10:20:36.788" v="2510" actId="478"/>
          <ac:picMkLst>
            <pc:docMk/>
            <pc:sldMk cId="1733942066" sldId="275"/>
            <ac:picMk id="38" creationId="{802872B8-348B-8185-5CE9-6D4A0BD0F610}"/>
          </ac:picMkLst>
        </pc:picChg>
        <pc:picChg chg="del">
          <ac:chgData name="Tidjani, Falaq" userId="e4edafe0-527c-4354-b6fd-4b64d6e7d759" providerId="ADAL" clId="{52625D1D-F71B-4B06-93D7-3D34851368B8}" dt="2024-07-18T10:20:36.788" v="2510" actId="478"/>
          <ac:picMkLst>
            <pc:docMk/>
            <pc:sldMk cId="1733942066" sldId="275"/>
            <ac:picMk id="39" creationId="{C16E6CE9-48B2-7836-D42F-C6E053243470}"/>
          </ac:picMkLst>
        </pc:picChg>
      </pc:sldChg>
      <pc:sldChg chg="addSp delSp modSp mod">
        <pc:chgData name="Tidjani, Falaq" userId="e4edafe0-527c-4354-b6fd-4b64d6e7d759" providerId="ADAL" clId="{52625D1D-F71B-4B06-93D7-3D34851368B8}" dt="2024-07-18T10:26:08.501" v="2566" actId="478"/>
        <pc:sldMkLst>
          <pc:docMk/>
          <pc:sldMk cId="2092046745" sldId="276"/>
        </pc:sldMkLst>
        <pc:spChg chg="del">
          <ac:chgData name="Tidjani, Falaq" userId="e4edafe0-527c-4354-b6fd-4b64d6e7d759" providerId="ADAL" clId="{52625D1D-F71B-4B06-93D7-3D34851368B8}" dt="2024-07-18T10:26:05.094" v="2564" actId="478"/>
          <ac:spMkLst>
            <pc:docMk/>
            <pc:sldMk cId="2092046745" sldId="276"/>
            <ac:spMk id="5" creationId="{532A8E08-FDF3-981B-FAFB-CC2518DFAA5F}"/>
          </ac:spMkLst>
        </pc:spChg>
        <pc:picChg chg="add mod">
          <ac:chgData name="Tidjani, Falaq" userId="e4edafe0-527c-4354-b6fd-4b64d6e7d759" providerId="ADAL" clId="{52625D1D-F71B-4B06-93D7-3D34851368B8}" dt="2024-07-18T10:20:59.994" v="2515"/>
          <ac:picMkLst>
            <pc:docMk/>
            <pc:sldMk cId="2092046745" sldId="276"/>
            <ac:picMk id="8" creationId="{8076FBE6-FA56-3B1C-4078-E30FFB9787F4}"/>
          </ac:picMkLst>
        </pc:picChg>
        <pc:picChg chg="add mod">
          <ac:chgData name="Tidjani, Falaq" userId="e4edafe0-527c-4354-b6fd-4b64d6e7d759" providerId="ADAL" clId="{52625D1D-F71B-4B06-93D7-3D34851368B8}" dt="2024-07-18T10:20:59.994" v="2515"/>
          <ac:picMkLst>
            <pc:docMk/>
            <pc:sldMk cId="2092046745" sldId="276"/>
            <ac:picMk id="9" creationId="{9F078086-C823-EF09-D125-2F4D87241D0C}"/>
          </ac:picMkLst>
        </pc:picChg>
        <pc:picChg chg="add mod">
          <ac:chgData name="Tidjani, Falaq" userId="e4edafe0-527c-4354-b6fd-4b64d6e7d759" providerId="ADAL" clId="{52625D1D-F71B-4B06-93D7-3D34851368B8}" dt="2024-07-18T10:20:59.994" v="2515"/>
          <ac:picMkLst>
            <pc:docMk/>
            <pc:sldMk cId="2092046745" sldId="276"/>
            <ac:picMk id="12" creationId="{7DF76494-0DE8-D81E-14B2-471546F0AF54}"/>
          </ac:picMkLst>
        </pc:picChg>
        <pc:picChg chg="add mod">
          <ac:chgData name="Tidjani, Falaq" userId="e4edafe0-527c-4354-b6fd-4b64d6e7d759" providerId="ADAL" clId="{52625D1D-F71B-4B06-93D7-3D34851368B8}" dt="2024-07-18T10:20:59.994" v="2515"/>
          <ac:picMkLst>
            <pc:docMk/>
            <pc:sldMk cId="2092046745" sldId="276"/>
            <ac:picMk id="13" creationId="{BDF8AF1B-72AE-006C-B82B-763DD0AC45CB}"/>
          </ac:picMkLst>
        </pc:picChg>
        <pc:picChg chg="add mod">
          <ac:chgData name="Tidjani, Falaq" userId="e4edafe0-527c-4354-b6fd-4b64d6e7d759" providerId="ADAL" clId="{52625D1D-F71B-4B06-93D7-3D34851368B8}" dt="2024-07-18T10:20:59.994" v="2515"/>
          <ac:picMkLst>
            <pc:docMk/>
            <pc:sldMk cId="2092046745" sldId="276"/>
            <ac:picMk id="14" creationId="{56EB3D60-BDDD-AEEA-E227-F8C0C26B73DC}"/>
          </ac:picMkLst>
        </pc:picChg>
        <pc:picChg chg="add mod">
          <ac:chgData name="Tidjani, Falaq" userId="e4edafe0-527c-4354-b6fd-4b64d6e7d759" providerId="ADAL" clId="{52625D1D-F71B-4B06-93D7-3D34851368B8}" dt="2024-07-18T10:20:59.994" v="2515"/>
          <ac:picMkLst>
            <pc:docMk/>
            <pc:sldMk cId="2092046745" sldId="276"/>
            <ac:picMk id="15" creationId="{98E70CBF-563A-6184-9F43-0596C9E8A5FD}"/>
          </ac:picMkLst>
        </pc:picChg>
        <pc:picChg chg="add del mod">
          <ac:chgData name="Tidjani, Falaq" userId="e4edafe0-527c-4354-b6fd-4b64d6e7d759" providerId="ADAL" clId="{52625D1D-F71B-4B06-93D7-3D34851368B8}" dt="2024-07-18T10:26:08.501" v="2566" actId="478"/>
          <ac:picMkLst>
            <pc:docMk/>
            <pc:sldMk cId="2092046745" sldId="276"/>
            <ac:picMk id="16" creationId="{271780F3-FCCC-750B-A6FF-EB4A5888FB9B}"/>
          </ac:picMkLst>
        </pc:picChg>
        <pc:picChg chg="add mod">
          <ac:chgData name="Tidjani, Falaq" userId="e4edafe0-527c-4354-b6fd-4b64d6e7d759" providerId="ADAL" clId="{52625D1D-F71B-4B06-93D7-3D34851368B8}" dt="2024-07-18T10:26:06.313" v="2565"/>
          <ac:picMkLst>
            <pc:docMk/>
            <pc:sldMk cId="2092046745" sldId="276"/>
            <ac:picMk id="17" creationId="{8A1C5E37-8430-515B-C8EA-2E28B3BCDF62}"/>
          </ac:picMkLst>
        </pc:picChg>
        <pc:picChg chg="del">
          <ac:chgData name="Tidjani, Falaq" userId="e4edafe0-527c-4354-b6fd-4b64d6e7d759" providerId="ADAL" clId="{52625D1D-F71B-4B06-93D7-3D34851368B8}" dt="2024-07-18T10:20:59.254" v="2514" actId="478"/>
          <ac:picMkLst>
            <pc:docMk/>
            <pc:sldMk cId="2092046745" sldId="276"/>
            <ac:picMk id="35" creationId="{4E207825-04B2-13C0-70FF-23C41F9AF344}"/>
          </ac:picMkLst>
        </pc:picChg>
        <pc:picChg chg="del">
          <ac:chgData name="Tidjani, Falaq" userId="e4edafe0-527c-4354-b6fd-4b64d6e7d759" providerId="ADAL" clId="{52625D1D-F71B-4B06-93D7-3D34851368B8}" dt="2024-07-18T10:20:59.254" v="2514" actId="478"/>
          <ac:picMkLst>
            <pc:docMk/>
            <pc:sldMk cId="2092046745" sldId="276"/>
            <ac:picMk id="36" creationId="{ED75D3DA-9408-E0F4-298F-8A0F2D40F56C}"/>
          </ac:picMkLst>
        </pc:picChg>
        <pc:picChg chg="del">
          <ac:chgData name="Tidjani, Falaq" userId="e4edafe0-527c-4354-b6fd-4b64d6e7d759" providerId="ADAL" clId="{52625D1D-F71B-4B06-93D7-3D34851368B8}" dt="2024-07-18T10:20:59.254" v="2514" actId="478"/>
          <ac:picMkLst>
            <pc:docMk/>
            <pc:sldMk cId="2092046745" sldId="276"/>
            <ac:picMk id="37" creationId="{6C9CC3FD-26CC-2237-D08F-64737D058C71}"/>
          </ac:picMkLst>
        </pc:picChg>
        <pc:picChg chg="del">
          <ac:chgData name="Tidjani, Falaq" userId="e4edafe0-527c-4354-b6fd-4b64d6e7d759" providerId="ADAL" clId="{52625D1D-F71B-4B06-93D7-3D34851368B8}" dt="2024-07-18T10:20:59.254" v="2514" actId="478"/>
          <ac:picMkLst>
            <pc:docMk/>
            <pc:sldMk cId="2092046745" sldId="276"/>
            <ac:picMk id="38" creationId="{04A70AAC-A6AE-8508-D216-1242E6B18ECD}"/>
          </ac:picMkLst>
        </pc:picChg>
        <pc:picChg chg="del">
          <ac:chgData name="Tidjani, Falaq" userId="e4edafe0-527c-4354-b6fd-4b64d6e7d759" providerId="ADAL" clId="{52625D1D-F71B-4B06-93D7-3D34851368B8}" dt="2024-07-18T10:20:59.254" v="2514" actId="478"/>
          <ac:picMkLst>
            <pc:docMk/>
            <pc:sldMk cId="2092046745" sldId="276"/>
            <ac:picMk id="39" creationId="{7605C80F-18D6-2653-ED36-5AD5A3EF81A9}"/>
          </ac:picMkLst>
        </pc:picChg>
        <pc:picChg chg="del">
          <ac:chgData name="Tidjani, Falaq" userId="e4edafe0-527c-4354-b6fd-4b64d6e7d759" providerId="ADAL" clId="{52625D1D-F71B-4B06-93D7-3D34851368B8}" dt="2024-07-18T10:20:59.254" v="2514" actId="478"/>
          <ac:picMkLst>
            <pc:docMk/>
            <pc:sldMk cId="2092046745" sldId="276"/>
            <ac:picMk id="40" creationId="{B799198F-D4CC-1F6C-D60D-F28471077412}"/>
          </ac:picMkLst>
        </pc:picChg>
      </pc:sldChg>
      <pc:sldChg chg="addSp delSp modSp mod">
        <pc:chgData name="Tidjani, Falaq" userId="e4edafe0-527c-4354-b6fd-4b64d6e7d759" providerId="ADAL" clId="{52625D1D-F71B-4B06-93D7-3D34851368B8}" dt="2024-07-18T10:26:01.015" v="2563"/>
        <pc:sldMkLst>
          <pc:docMk/>
          <pc:sldMk cId="446260222" sldId="277"/>
        </pc:sldMkLst>
        <pc:spChg chg="del">
          <ac:chgData name="Tidjani, Falaq" userId="e4edafe0-527c-4354-b6fd-4b64d6e7d759" providerId="ADAL" clId="{52625D1D-F71B-4B06-93D7-3D34851368B8}" dt="2024-07-18T10:25:57.725" v="2561" actId="478"/>
          <ac:spMkLst>
            <pc:docMk/>
            <pc:sldMk cId="446260222" sldId="277"/>
            <ac:spMk id="5" creationId="{532A8E08-FDF3-981B-FAFB-CC2518DFAA5F}"/>
          </ac:spMkLst>
        </pc:spChg>
        <pc:picChg chg="add mod">
          <ac:chgData name="Tidjani, Falaq" userId="e4edafe0-527c-4354-b6fd-4b64d6e7d759" providerId="ADAL" clId="{52625D1D-F71B-4B06-93D7-3D34851368B8}" dt="2024-07-18T10:21:13.135" v="2518" actId="207"/>
          <ac:picMkLst>
            <pc:docMk/>
            <pc:sldMk cId="446260222" sldId="277"/>
            <ac:picMk id="3" creationId="{EB721460-FDFD-B86E-1C01-B84B1AEE28E2}"/>
          </ac:picMkLst>
        </pc:picChg>
        <pc:picChg chg="add mod">
          <ac:chgData name="Tidjani, Falaq" userId="e4edafe0-527c-4354-b6fd-4b64d6e7d759" providerId="ADAL" clId="{52625D1D-F71B-4B06-93D7-3D34851368B8}" dt="2024-07-18T10:21:13.135" v="2518" actId="207"/>
          <ac:picMkLst>
            <pc:docMk/>
            <pc:sldMk cId="446260222" sldId="277"/>
            <ac:picMk id="6" creationId="{15EA2F06-9DA9-7783-6CE2-1A8C10E82A20}"/>
          </ac:picMkLst>
        </pc:picChg>
        <pc:picChg chg="add mod">
          <ac:chgData name="Tidjani, Falaq" userId="e4edafe0-527c-4354-b6fd-4b64d6e7d759" providerId="ADAL" clId="{52625D1D-F71B-4B06-93D7-3D34851368B8}" dt="2024-07-18T10:21:13.135" v="2518" actId="207"/>
          <ac:picMkLst>
            <pc:docMk/>
            <pc:sldMk cId="446260222" sldId="277"/>
            <ac:picMk id="13" creationId="{72800C18-AEDF-6E14-0530-87086CAF5844}"/>
          </ac:picMkLst>
        </pc:picChg>
        <pc:picChg chg="add mod">
          <ac:chgData name="Tidjani, Falaq" userId="e4edafe0-527c-4354-b6fd-4b64d6e7d759" providerId="ADAL" clId="{52625D1D-F71B-4B06-93D7-3D34851368B8}" dt="2024-07-18T10:21:13.135" v="2518" actId="207"/>
          <ac:picMkLst>
            <pc:docMk/>
            <pc:sldMk cId="446260222" sldId="277"/>
            <ac:picMk id="14" creationId="{DDFB145C-2BAB-C6C5-2110-B326A45E6B73}"/>
          </ac:picMkLst>
        </pc:picChg>
        <pc:picChg chg="add mod">
          <ac:chgData name="Tidjani, Falaq" userId="e4edafe0-527c-4354-b6fd-4b64d6e7d759" providerId="ADAL" clId="{52625D1D-F71B-4B06-93D7-3D34851368B8}" dt="2024-07-18T10:21:19.746" v="2519" actId="207"/>
          <ac:picMkLst>
            <pc:docMk/>
            <pc:sldMk cId="446260222" sldId="277"/>
            <ac:picMk id="15" creationId="{CF274814-72BB-D326-99BE-CFF3D753ADCC}"/>
          </ac:picMkLst>
        </pc:picChg>
        <pc:picChg chg="add mod">
          <ac:chgData name="Tidjani, Falaq" userId="e4edafe0-527c-4354-b6fd-4b64d6e7d759" providerId="ADAL" clId="{52625D1D-F71B-4B06-93D7-3D34851368B8}" dt="2024-07-18T10:21:13.135" v="2518" actId="207"/>
          <ac:picMkLst>
            <pc:docMk/>
            <pc:sldMk cId="446260222" sldId="277"/>
            <ac:picMk id="16" creationId="{60FE5420-FCD2-D695-D84D-6CAFAFDEAFB6}"/>
          </ac:picMkLst>
        </pc:picChg>
        <pc:picChg chg="add del mod">
          <ac:chgData name="Tidjani, Falaq" userId="e4edafe0-527c-4354-b6fd-4b64d6e7d759" providerId="ADAL" clId="{52625D1D-F71B-4B06-93D7-3D34851368B8}" dt="2024-07-18T10:26:00.091" v="2562" actId="478"/>
          <ac:picMkLst>
            <pc:docMk/>
            <pc:sldMk cId="446260222" sldId="277"/>
            <ac:picMk id="19" creationId="{BF163F84-69D7-4730-7ED2-0D55A663D0FC}"/>
          </ac:picMkLst>
        </pc:picChg>
        <pc:picChg chg="add mod">
          <ac:chgData name="Tidjani, Falaq" userId="e4edafe0-527c-4354-b6fd-4b64d6e7d759" providerId="ADAL" clId="{52625D1D-F71B-4B06-93D7-3D34851368B8}" dt="2024-07-18T10:26:01.015" v="2563"/>
          <ac:picMkLst>
            <pc:docMk/>
            <pc:sldMk cId="446260222" sldId="277"/>
            <ac:picMk id="20" creationId="{896FAA48-D32A-912C-BFC4-BE47300DD674}"/>
          </ac:picMkLst>
        </pc:picChg>
        <pc:picChg chg="del">
          <ac:chgData name="Tidjani, Falaq" userId="e4edafe0-527c-4354-b6fd-4b64d6e7d759" providerId="ADAL" clId="{52625D1D-F71B-4B06-93D7-3D34851368B8}" dt="2024-07-18T10:21:09.291" v="2516" actId="478"/>
          <ac:picMkLst>
            <pc:docMk/>
            <pc:sldMk cId="446260222" sldId="277"/>
            <ac:picMk id="48" creationId="{874A6ADD-C967-06FB-15A5-826EA734D063}"/>
          </ac:picMkLst>
        </pc:picChg>
        <pc:picChg chg="del">
          <ac:chgData name="Tidjani, Falaq" userId="e4edafe0-527c-4354-b6fd-4b64d6e7d759" providerId="ADAL" clId="{52625D1D-F71B-4B06-93D7-3D34851368B8}" dt="2024-07-18T10:21:09.291" v="2516" actId="478"/>
          <ac:picMkLst>
            <pc:docMk/>
            <pc:sldMk cId="446260222" sldId="277"/>
            <ac:picMk id="49" creationId="{153D58A9-2046-658B-7B6D-4A0AFFE7F6BC}"/>
          </ac:picMkLst>
        </pc:picChg>
        <pc:picChg chg="del">
          <ac:chgData name="Tidjani, Falaq" userId="e4edafe0-527c-4354-b6fd-4b64d6e7d759" providerId="ADAL" clId="{52625D1D-F71B-4B06-93D7-3D34851368B8}" dt="2024-07-18T10:21:09.291" v="2516" actId="478"/>
          <ac:picMkLst>
            <pc:docMk/>
            <pc:sldMk cId="446260222" sldId="277"/>
            <ac:picMk id="50" creationId="{3DB62645-5E46-2476-0628-0073C30D9ECA}"/>
          </ac:picMkLst>
        </pc:picChg>
        <pc:picChg chg="del">
          <ac:chgData name="Tidjani, Falaq" userId="e4edafe0-527c-4354-b6fd-4b64d6e7d759" providerId="ADAL" clId="{52625D1D-F71B-4B06-93D7-3D34851368B8}" dt="2024-07-18T10:21:09.291" v="2516" actId="478"/>
          <ac:picMkLst>
            <pc:docMk/>
            <pc:sldMk cId="446260222" sldId="277"/>
            <ac:picMk id="51" creationId="{312D55AA-5FD1-F3C6-63D8-AF3D1216C295}"/>
          </ac:picMkLst>
        </pc:picChg>
        <pc:picChg chg="del">
          <ac:chgData name="Tidjani, Falaq" userId="e4edafe0-527c-4354-b6fd-4b64d6e7d759" providerId="ADAL" clId="{52625D1D-F71B-4B06-93D7-3D34851368B8}" dt="2024-07-18T10:21:09.291" v="2516" actId="478"/>
          <ac:picMkLst>
            <pc:docMk/>
            <pc:sldMk cId="446260222" sldId="277"/>
            <ac:picMk id="52" creationId="{3385FC3F-FB26-55D4-761D-9BA405D6E47F}"/>
          </ac:picMkLst>
        </pc:picChg>
        <pc:picChg chg="del">
          <ac:chgData name="Tidjani, Falaq" userId="e4edafe0-527c-4354-b6fd-4b64d6e7d759" providerId="ADAL" clId="{52625D1D-F71B-4B06-93D7-3D34851368B8}" dt="2024-07-18T10:21:09.291" v="2516" actId="478"/>
          <ac:picMkLst>
            <pc:docMk/>
            <pc:sldMk cId="446260222" sldId="277"/>
            <ac:picMk id="53" creationId="{2522B512-FC58-D2C7-8CF9-5740199F4E4A}"/>
          </ac:picMkLst>
        </pc:picChg>
      </pc:sldChg>
      <pc:sldChg chg="modSp">
        <pc:chgData name="Tidjani, Falaq" userId="e4edafe0-527c-4354-b6fd-4b64d6e7d759" providerId="ADAL" clId="{52625D1D-F71B-4B06-93D7-3D34851368B8}" dt="2024-07-16T19:18:25.501" v="5"/>
        <pc:sldMkLst>
          <pc:docMk/>
          <pc:sldMk cId="736208371" sldId="279"/>
        </pc:sldMkLst>
        <pc:spChg chg="mod">
          <ac:chgData name="Tidjani, Falaq" userId="e4edafe0-527c-4354-b6fd-4b64d6e7d759" providerId="ADAL" clId="{52625D1D-F71B-4B06-93D7-3D34851368B8}" dt="2024-07-16T19:17:56.429" v="2"/>
          <ac:spMkLst>
            <pc:docMk/>
            <pc:sldMk cId="736208371" sldId="279"/>
            <ac:spMk id="2" creationId="{631864BF-C7E3-6A2E-E98D-27D4B99F7E0B}"/>
          </ac:spMkLst>
        </pc:spChg>
        <pc:spChg chg="mod">
          <ac:chgData name="Tidjani, Falaq" userId="e4edafe0-527c-4354-b6fd-4b64d6e7d759" providerId="ADAL" clId="{52625D1D-F71B-4B06-93D7-3D34851368B8}" dt="2024-07-16T19:18:13.665" v="4"/>
          <ac:spMkLst>
            <pc:docMk/>
            <pc:sldMk cId="736208371" sldId="279"/>
            <ac:spMk id="4" creationId="{4AD82DA0-A5E4-986C-44A7-D63A1D61BDD9}"/>
          </ac:spMkLst>
        </pc:spChg>
        <pc:spChg chg="mod">
          <ac:chgData name="Tidjani, Falaq" userId="e4edafe0-527c-4354-b6fd-4b64d6e7d759" providerId="ADAL" clId="{52625D1D-F71B-4B06-93D7-3D34851368B8}" dt="2024-07-16T19:18:05.097" v="3"/>
          <ac:spMkLst>
            <pc:docMk/>
            <pc:sldMk cId="736208371" sldId="279"/>
            <ac:spMk id="9" creationId="{87EE0A2E-1BCD-5A7A-909C-A0B57D8FAC3D}"/>
          </ac:spMkLst>
        </pc:spChg>
        <pc:spChg chg="mod">
          <ac:chgData name="Tidjani, Falaq" userId="e4edafe0-527c-4354-b6fd-4b64d6e7d759" providerId="ADAL" clId="{52625D1D-F71B-4B06-93D7-3D34851368B8}" dt="2024-07-16T19:18:25.501" v="5"/>
          <ac:spMkLst>
            <pc:docMk/>
            <pc:sldMk cId="736208371" sldId="279"/>
            <ac:spMk id="10" creationId="{77F556A6-C346-ECE3-2D29-8565AC5BFDA1}"/>
          </ac:spMkLst>
        </pc:spChg>
      </pc:sldChg>
      <pc:sldChg chg="addSp delSp modSp mod">
        <pc:chgData name="Tidjani, Falaq" userId="e4edafe0-527c-4354-b6fd-4b64d6e7d759" providerId="ADAL" clId="{52625D1D-F71B-4B06-93D7-3D34851368B8}" dt="2024-07-18T10:25:54.659" v="2560" actId="478"/>
        <pc:sldMkLst>
          <pc:docMk/>
          <pc:sldMk cId="2847838113" sldId="280"/>
        </pc:sldMkLst>
        <pc:spChg chg="del">
          <ac:chgData name="Tidjani, Falaq" userId="e4edafe0-527c-4354-b6fd-4b64d6e7d759" providerId="ADAL" clId="{52625D1D-F71B-4B06-93D7-3D34851368B8}" dt="2024-07-18T10:25:51.803" v="2558" actId="478"/>
          <ac:spMkLst>
            <pc:docMk/>
            <pc:sldMk cId="2847838113" sldId="280"/>
            <ac:spMk id="5" creationId="{532A8E08-FDF3-981B-FAFB-CC2518DFAA5F}"/>
          </ac:spMkLst>
        </pc:spChg>
        <pc:picChg chg="add mod">
          <ac:chgData name="Tidjani, Falaq" userId="e4edafe0-527c-4354-b6fd-4b64d6e7d759" providerId="ADAL" clId="{52625D1D-F71B-4B06-93D7-3D34851368B8}" dt="2024-07-18T10:21:31.020" v="2521"/>
          <ac:picMkLst>
            <pc:docMk/>
            <pc:sldMk cId="2847838113" sldId="280"/>
            <ac:picMk id="12" creationId="{D5C8E97A-0F63-64D5-FD42-0AAB8010601C}"/>
          </ac:picMkLst>
        </pc:picChg>
        <pc:picChg chg="add mod">
          <ac:chgData name="Tidjani, Falaq" userId="e4edafe0-527c-4354-b6fd-4b64d6e7d759" providerId="ADAL" clId="{52625D1D-F71B-4B06-93D7-3D34851368B8}" dt="2024-07-18T10:21:31.020" v="2521"/>
          <ac:picMkLst>
            <pc:docMk/>
            <pc:sldMk cId="2847838113" sldId="280"/>
            <ac:picMk id="13" creationId="{4F344BB4-622E-A359-8F10-0F23007E0F57}"/>
          </ac:picMkLst>
        </pc:picChg>
        <pc:picChg chg="add mod">
          <ac:chgData name="Tidjani, Falaq" userId="e4edafe0-527c-4354-b6fd-4b64d6e7d759" providerId="ADAL" clId="{52625D1D-F71B-4B06-93D7-3D34851368B8}" dt="2024-07-18T10:21:31.020" v="2521"/>
          <ac:picMkLst>
            <pc:docMk/>
            <pc:sldMk cId="2847838113" sldId="280"/>
            <ac:picMk id="14" creationId="{2B519D66-041F-AE41-9830-4DA7C1D596F0}"/>
          </ac:picMkLst>
        </pc:picChg>
        <pc:picChg chg="add mod">
          <ac:chgData name="Tidjani, Falaq" userId="e4edafe0-527c-4354-b6fd-4b64d6e7d759" providerId="ADAL" clId="{52625D1D-F71B-4B06-93D7-3D34851368B8}" dt="2024-07-18T10:21:31.020" v="2521"/>
          <ac:picMkLst>
            <pc:docMk/>
            <pc:sldMk cId="2847838113" sldId="280"/>
            <ac:picMk id="15" creationId="{FDBAB6B0-7A8B-5918-70C4-6C400742F5B8}"/>
          </ac:picMkLst>
        </pc:picChg>
        <pc:picChg chg="add mod">
          <ac:chgData name="Tidjani, Falaq" userId="e4edafe0-527c-4354-b6fd-4b64d6e7d759" providerId="ADAL" clId="{52625D1D-F71B-4B06-93D7-3D34851368B8}" dt="2024-07-18T10:21:31.020" v="2521"/>
          <ac:picMkLst>
            <pc:docMk/>
            <pc:sldMk cId="2847838113" sldId="280"/>
            <ac:picMk id="16" creationId="{AE48AA95-3C50-AB91-843E-874E7304C894}"/>
          </ac:picMkLst>
        </pc:picChg>
        <pc:picChg chg="add mod">
          <ac:chgData name="Tidjani, Falaq" userId="e4edafe0-527c-4354-b6fd-4b64d6e7d759" providerId="ADAL" clId="{52625D1D-F71B-4B06-93D7-3D34851368B8}" dt="2024-07-18T10:21:31.020" v="2521"/>
          <ac:picMkLst>
            <pc:docMk/>
            <pc:sldMk cId="2847838113" sldId="280"/>
            <ac:picMk id="17" creationId="{17F2ECF3-8D19-49FA-BBC5-8A3C27513D46}"/>
          </ac:picMkLst>
        </pc:picChg>
        <pc:picChg chg="add del mod">
          <ac:chgData name="Tidjani, Falaq" userId="e4edafe0-527c-4354-b6fd-4b64d6e7d759" providerId="ADAL" clId="{52625D1D-F71B-4B06-93D7-3D34851368B8}" dt="2024-07-18T10:25:54.659" v="2560" actId="478"/>
          <ac:picMkLst>
            <pc:docMk/>
            <pc:sldMk cId="2847838113" sldId="280"/>
            <ac:picMk id="18" creationId="{9FEE6DA2-C355-5DCA-9DAD-4E588295F4D0}"/>
          </ac:picMkLst>
        </pc:picChg>
        <pc:picChg chg="add mod">
          <ac:chgData name="Tidjani, Falaq" userId="e4edafe0-527c-4354-b6fd-4b64d6e7d759" providerId="ADAL" clId="{52625D1D-F71B-4B06-93D7-3D34851368B8}" dt="2024-07-18T10:25:52.739" v="2559"/>
          <ac:picMkLst>
            <pc:docMk/>
            <pc:sldMk cId="2847838113" sldId="280"/>
            <ac:picMk id="20" creationId="{99BEEDE8-56AD-AEAE-C38D-ECBBF7E295C4}"/>
          </ac:picMkLst>
        </pc:picChg>
        <pc:picChg chg="del">
          <ac:chgData name="Tidjani, Falaq" userId="e4edafe0-527c-4354-b6fd-4b64d6e7d759" providerId="ADAL" clId="{52625D1D-F71B-4B06-93D7-3D34851368B8}" dt="2024-07-18T10:21:30.482" v="2520" actId="478"/>
          <ac:picMkLst>
            <pc:docMk/>
            <pc:sldMk cId="2847838113" sldId="280"/>
            <ac:picMk id="33" creationId="{24528FEA-3FFF-DE19-2765-32E097C536A9}"/>
          </ac:picMkLst>
        </pc:picChg>
        <pc:picChg chg="del">
          <ac:chgData name="Tidjani, Falaq" userId="e4edafe0-527c-4354-b6fd-4b64d6e7d759" providerId="ADAL" clId="{52625D1D-F71B-4B06-93D7-3D34851368B8}" dt="2024-07-18T10:21:30.482" v="2520" actId="478"/>
          <ac:picMkLst>
            <pc:docMk/>
            <pc:sldMk cId="2847838113" sldId="280"/>
            <ac:picMk id="34" creationId="{9C436BB7-1B40-262F-D7D2-AD4B6D6F654C}"/>
          </ac:picMkLst>
        </pc:picChg>
        <pc:picChg chg="del">
          <ac:chgData name="Tidjani, Falaq" userId="e4edafe0-527c-4354-b6fd-4b64d6e7d759" providerId="ADAL" clId="{52625D1D-F71B-4B06-93D7-3D34851368B8}" dt="2024-07-18T10:21:30.482" v="2520" actId="478"/>
          <ac:picMkLst>
            <pc:docMk/>
            <pc:sldMk cId="2847838113" sldId="280"/>
            <ac:picMk id="35" creationId="{B411F14A-3433-8F86-55F1-F3CB67B6EF09}"/>
          </ac:picMkLst>
        </pc:picChg>
        <pc:picChg chg="del">
          <ac:chgData name="Tidjani, Falaq" userId="e4edafe0-527c-4354-b6fd-4b64d6e7d759" providerId="ADAL" clId="{52625D1D-F71B-4B06-93D7-3D34851368B8}" dt="2024-07-18T10:21:30.482" v="2520" actId="478"/>
          <ac:picMkLst>
            <pc:docMk/>
            <pc:sldMk cId="2847838113" sldId="280"/>
            <ac:picMk id="36" creationId="{87341425-63E1-9411-73A8-110D8420EBFF}"/>
          </ac:picMkLst>
        </pc:picChg>
        <pc:picChg chg="del">
          <ac:chgData name="Tidjani, Falaq" userId="e4edafe0-527c-4354-b6fd-4b64d6e7d759" providerId="ADAL" clId="{52625D1D-F71B-4B06-93D7-3D34851368B8}" dt="2024-07-18T10:21:30.482" v="2520" actId="478"/>
          <ac:picMkLst>
            <pc:docMk/>
            <pc:sldMk cId="2847838113" sldId="280"/>
            <ac:picMk id="37" creationId="{7F0243D5-38A0-FEB1-96D6-71FD3405FB25}"/>
          </ac:picMkLst>
        </pc:picChg>
        <pc:picChg chg="del">
          <ac:chgData name="Tidjani, Falaq" userId="e4edafe0-527c-4354-b6fd-4b64d6e7d759" providerId="ADAL" clId="{52625D1D-F71B-4B06-93D7-3D34851368B8}" dt="2024-07-18T10:21:30.482" v="2520" actId="478"/>
          <ac:picMkLst>
            <pc:docMk/>
            <pc:sldMk cId="2847838113" sldId="280"/>
            <ac:picMk id="38" creationId="{A1217AAF-44E7-FF6C-9C43-A147490A0C68}"/>
          </ac:picMkLst>
        </pc:picChg>
      </pc:sldChg>
      <pc:sldChg chg="addSp delSp modSp mod">
        <pc:chgData name="Tidjani, Falaq" userId="e4edafe0-527c-4354-b6fd-4b64d6e7d759" providerId="ADAL" clId="{52625D1D-F71B-4B06-93D7-3D34851368B8}" dt="2024-07-18T10:25:42.025" v="2554" actId="478"/>
        <pc:sldMkLst>
          <pc:docMk/>
          <pc:sldMk cId="4231124434" sldId="281"/>
        </pc:sldMkLst>
        <pc:spChg chg="del">
          <ac:chgData name="Tidjani, Falaq" userId="e4edafe0-527c-4354-b6fd-4b64d6e7d759" providerId="ADAL" clId="{52625D1D-F71B-4B06-93D7-3D34851368B8}" dt="2024-07-18T10:25:39.216" v="2552" actId="478"/>
          <ac:spMkLst>
            <pc:docMk/>
            <pc:sldMk cId="4231124434" sldId="281"/>
            <ac:spMk id="5" creationId="{532A8E08-FDF3-981B-FAFB-CC2518DFAA5F}"/>
          </ac:spMkLst>
        </pc:spChg>
        <pc:picChg chg="add mod">
          <ac:chgData name="Tidjani, Falaq" userId="e4edafe0-527c-4354-b6fd-4b64d6e7d759" providerId="ADAL" clId="{52625D1D-F71B-4B06-93D7-3D34851368B8}" dt="2024-07-18T10:21:41.116" v="2525"/>
          <ac:picMkLst>
            <pc:docMk/>
            <pc:sldMk cId="4231124434" sldId="281"/>
            <ac:picMk id="12" creationId="{3F82056E-7F89-55A5-DA6E-CEE35AA32416}"/>
          </ac:picMkLst>
        </pc:picChg>
        <pc:picChg chg="add mod">
          <ac:chgData name="Tidjani, Falaq" userId="e4edafe0-527c-4354-b6fd-4b64d6e7d759" providerId="ADAL" clId="{52625D1D-F71B-4B06-93D7-3D34851368B8}" dt="2024-07-18T10:21:41.116" v="2525"/>
          <ac:picMkLst>
            <pc:docMk/>
            <pc:sldMk cId="4231124434" sldId="281"/>
            <ac:picMk id="13" creationId="{DA5C8B83-47FA-D767-FAA7-2DB55A56E973}"/>
          </ac:picMkLst>
        </pc:picChg>
        <pc:picChg chg="add mod">
          <ac:chgData name="Tidjani, Falaq" userId="e4edafe0-527c-4354-b6fd-4b64d6e7d759" providerId="ADAL" clId="{52625D1D-F71B-4B06-93D7-3D34851368B8}" dt="2024-07-18T10:21:41.116" v="2525"/>
          <ac:picMkLst>
            <pc:docMk/>
            <pc:sldMk cId="4231124434" sldId="281"/>
            <ac:picMk id="14" creationId="{13DB407E-DFF6-FA63-DAAA-2A72AB6B5689}"/>
          </ac:picMkLst>
        </pc:picChg>
        <pc:picChg chg="add mod">
          <ac:chgData name="Tidjani, Falaq" userId="e4edafe0-527c-4354-b6fd-4b64d6e7d759" providerId="ADAL" clId="{52625D1D-F71B-4B06-93D7-3D34851368B8}" dt="2024-07-18T10:21:41.116" v="2525"/>
          <ac:picMkLst>
            <pc:docMk/>
            <pc:sldMk cId="4231124434" sldId="281"/>
            <ac:picMk id="15" creationId="{5BCB30F2-467B-6230-03B9-87EF5D2A8CCD}"/>
          </ac:picMkLst>
        </pc:picChg>
        <pc:picChg chg="add mod">
          <ac:chgData name="Tidjani, Falaq" userId="e4edafe0-527c-4354-b6fd-4b64d6e7d759" providerId="ADAL" clId="{52625D1D-F71B-4B06-93D7-3D34851368B8}" dt="2024-07-18T10:21:41.116" v="2525"/>
          <ac:picMkLst>
            <pc:docMk/>
            <pc:sldMk cId="4231124434" sldId="281"/>
            <ac:picMk id="16" creationId="{8C2A8D69-35A8-FB7B-D337-54885827A59B}"/>
          </ac:picMkLst>
        </pc:picChg>
        <pc:picChg chg="add mod">
          <ac:chgData name="Tidjani, Falaq" userId="e4edafe0-527c-4354-b6fd-4b64d6e7d759" providerId="ADAL" clId="{52625D1D-F71B-4B06-93D7-3D34851368B8}" dt="2024-07-18T10:21:41.116" v="2525"/>
          <ac:picMkLst>
            <pc:docMk/>
            <pc:sldMk cId="4231124434" sldId="281"/>
            <ac:picMk id="17" creationId="{D30F643D-98E1-8B83-8C1D-E18E2C502F92}"/>
          </ac:picMkLst>
        </pc:picChg>
        <pc:picChg chg="add del mod">
          <ac:chgData name="Tidjani, Falaq" userId="e4edafe0-527c-4354-b6fd-4b64d6e7d759" providerId="ADAL" clId="{52625D1D-F71B-4B06-93D7-3D34851368B8}" dt="2024-07-18T10:25:42.025" v="2554" actId="478"/>
          <ac:picMkLst>
            <pc:docMk/>
            <pc:sldMk cId="4231124434" sldId="281"/>
            <ac:picMk id="18" creationId="{DD64D2CB-BCD0-D2D4-D68C-D6F95236B3EE}"/>
          </ac:picMkLst>
        </pc:picChg>
        <pc:picChg chg="add mod">
          <ac:chgData name="Tidjani, Falaq" userId="e4edafe0-527c-4354-b6fd-4b64d6e7d759" providerId="ADAL" clId="{52625D1D-F71B-4B06-93D7-3D34851368B8}" dt="2024-07-18T10:25:40.158" v="2553"/>
          <ac:picMkLst>
            <pc:docMk/>
            <pc:sldMk cId="4231124434" sldId="281"/>
            <ac:picMk id="20" creationId="{3CC97423-36F3-CD44-6E62-A40BE5DEB54D}"/>
          </ac:picMkLst>
        </pc:picChg>
        <pc:picChg chg="del">
          <ac:chgData name="Tidjani, Falaq" userId="e4edafe0-527c-4354-b6fd-4b64d6e7d759" providerId="ADAL" clId="{52625D1D-F71B-4B06-93D7-3D34851368B8}" dt="2024-07-18T10:21:40.438" v="2524" actId="478"/>
          <ac:picMkLst>
            <pc:docMk/>
            <pc:sldMk cId="4231124434" sldId="281"/>
            <ac:picMk id="34" creationId="{A955E8F3-5E47-F3B3-E646-5570A8C20F9E}"/>
          </ac:picMkLst>
        </pc:picChg>
        <pc:picChg chg="del">
          <ac:chgData name="Tidjani, Falaq" userId="e4edafe0-527c-4354-b6fd-4b64d6e7d759" providerId="ADAL" clId="{52625D1D-F71B-4B06-93D7-3D34851368B8}" dt="2024-07-18T10:21:40.438" v="2524" actId="478"/>
          <ac:picMkLst>
            <pc:docMk/>
            <pc:sldMk cId="4231124434" sldId="281"/>
            <ac:picMk id="35" creationId="{A3396E84-8897-995F-7955-17D2887E97CE}"/>
          </ac:picMkLst>
        </pc:picChg>
        <pc:picChg chg="del">
          <ac:chgData name="Tidjani, Falaq" userId="e4edafe0-527c-4354-b6fd-4b64d6e7d759" providerId="ADAL" clId="{52625D1D-F71B-4B06-93D7-3D34851368B8}" dt="2024-07-18T10:21:40.438" v="2524" actId="478"/>
          <ac:picMkLst>
            <pc:docMk/>
            <pc:sldMk cId="4231124434" sldId="281"/>
            <ac:picMk id="36" creationId="{F3C92D52-6081-0E70-5CC3-FC774FDD90FE}"/>
          </ac:picMkLst>
        </pc:picChg>
        <pc:picChg chg="del">
          <ac:chgData name="Tidjani, Falaq" userId="e4edafe0-527c-4354-b6fd-4b64d6e7d759" providerId="ADAL" clId="{52625D1D-F71B-4B06-93D7-3D34851368B8}" dt="2024-07-18T10:21:40.438" v="2524" actId="478"/>
          <ac:picMkLst>
            <pc:docMk/>
            <pc:sldMk cId="4231124434" sldId="281"/>
            <ac:picMk id="37" creationId="{B7A987C7-2944-586C-21E8-3E1AB50FF692}"/>
          </ac:picMkLst>
        </pc:picChg>
        <pc:picChg chg="del">
          <ac:chgData name="Tidjani, Falaq" userId="e4edafe0-527c-4354-b6fd-4b64d6e7d759" providerId="ADAL" clId="{52625D1D-F71B-4B06-93D7-3D34851368B8}" dt="2024-07-18T10:21:40.438" v="2524" actId="478"/>
          <ac:picMkLst>
            <pc:docMk/>
            <pc:sldMk cId="4231124434" sldId="281"/>
            <ac:picMk id="38" creationId="{87E38F61-F838-CD1F-0885-8DD3BCD569B0}"/>
          </ac:picMkLst>
        </pc:picChg>
        <pc:picChg chg="del">
          <ac:chgData name="Tidjani, Falaq" userId="e4edafe0-527c-4354-b6fd-4b64d6e7d759" providerId="ADAL" clId="{52625D1D-F71B-4B06-93D7-3D34851368B8}" dt="2024-07-18T10:21:40.438" v="2524" actId="478"/>
          <ac:picMkLst>
            <pc:docMk/>
            <pc:sldMk cId="4231124434" sldId="281"/>
            <ac:picMk id="39" creationId="{FF222197-1A25-0B11-8C52-43E86ED10F9E}"/>
          </ac:picMkLst>
        </pc:picChg>
      </pc:sldChg>
      <pc:sldChg chg="modSp mod">
        <pc:chgData name="Tidjani, Falaq" userId="e4edafe0-527c-4354-b6fd-4b64d6e7d759" providerId="ADAL" clId="{52625D1D-F71B-4B06-93D7-3D34851368B8}" dt="2024-07-18T11:32:06.847" v="2625"/>
        <pc:sldMkLst>
          <pc:docMk/>
          <pc:sldMk cId="1878902013" sldId="283"/>
        </pc:sldMkLst>
        <pc:spChg chg="mod">
          <ac:chgData name="Tidjani, Falaq" userId="e4edafe0-527c-4354-b6fd-4b64d6e7d759" providerId="ADAL" clId="{52625D1D-F71B-4B06-93D7-3D34851368B8}" dt="2024-07-18T11:32:06.847" v="2625"/>
          <ac:spMkLst>
            <pc:docMk/>
            <pc:sldMk cId="1878902013" sldId="283"/>
            <ac:spMk id="6" creationId="{6E34FC10-C09D-120B-F210-4DA31B9DE03F}"/>
          </ac:spMkLst>
        </pc:spChg>
        <pc:spChg chg="mod">
          <ac:chgData name="Tidjani, Falaq" userId="e4edafe0-527c-4354-b6fd-4b64d6e7d759" providerId="ADAL" clId="{52625D1D-F71B-4B06-93D7-3D34851368B8}" dt="2024-07-18T11:31:53.895" v="2623"/>
          <ac:spMkLst>
            <pc:docMk/>
            <pc:sldMk cId="1878902013" sldId="283"/>
            <ac:spMk id="8" creationId="{A7BB8223-C7AD-25F9-A4F2-BD721828FB44}"/>
          </ac:spMkLst>
        </pc:spChg>
      </pc:sldChg>
      <pc:sldChg chg="addSp delSp modSp mod">
        <pc:chgData name="Tidjani, Falaq" userId="e4edafe0-527c-4354-b6fd-4b64d6e7d759" providerId="ADAL" clId="{52625D1D-F71B-4B06-93D7-3D34851368B8}" dt="2024-07-18T10:25:30.969" v="2551" actId="478"/>
        <pc:sldMkLst>
          <pc:docMk/>
          <pc:sldMk cId="2471766715" sldId="284"/>
        </pc:sldMkLst>
        <pc:spChg chg="del">
          <ac:chgData name="Tidjani, Falaq" userId="e4edafe0-527c-4354-b6fd-4b64d6e7d759" providerId="ADAL" clId="{52625D1D-F71B-4B06-93D7-3D34851368B8}" dt="2024-07-18T10:25:27.384" v="2549" actId="478"/>
          <ac:spMkLst>
            <pc:docMk/>
            <pc:sldMk cId="2471766715" sldId="284"/>
            <ac:spMk id="5" creationId="{4D28F074-2C53-A901-DB11-583FF9DD1F65}"/>
          </ac:spMkLst>
        </pc:spChg>
        <pc:picChg chg="add mod">
          <ac:chgData name="Tidjani, Falaq" userId="e4edafe0-527c-4354-b6fd-4b64d6e7d759" providerId="ADAL" clId="{52625D1D-F71B-4B06-93D7-3D34851368B8}" dt="2024-07-18T10:21:55.014" v="2528" actId="207"/>
          <ac:picMkLst>
            <pc:docMk/>
            <pc:sldMk cId="2471766715" sldId="284"/>
            <ac:picMk id="7" creationId="{111F508C-3E33-FA7A-624F-EB838FD32060}"/>
          </ac:picMkLst>
        </pc:picChg>
        <pc:picChg chg="add mod">
          <ac:chgData name="Tidjani, Falaq" userId="e4edafe0-527c-4354-b6fd-4b64d6e7d759" providerId="ADAL" clId="{52625D1D-F71B-4B06-93D7-3D34851368B8}" dt="2024-07-18T10:21:55.014" v="2528" actId="207"/>
          <ac:picMkLst>
            <pc:docMk/>
            <pc:sldMk cId="2471766715" sldId="284"/>
            <ac:picMk id="10" creationId="{529297AD-5930-EABE-312A-5B21ED3D63C5}"/>
          </ac:picMkLst>
        </pc:picChg>
        <pc:picChg chg="add mod">
          <ac:chgData name="Tidjani, Falaq" userId="e4edafe0-527c-4354-b6fd-4b64d6e7d759" providerId="ADAL" clId="{52625D1D-F71B-4B06-93D7-3D34851368B8}" dt="2024-07-18T10:22:02.927" v="2529" actId="207"/>
          <ac:picMkLst>
            <pc:docMk/>
            <pc:sldMk cId="2471766715" sldId="284"/>
            <ac:picMk id="11" creationId="{EE6DC286-ED4D-A986-EB35-D4B8AC6CE669}"/>
          </ac:picMkLst>
        </pc:picChg>
        <pc:picChg chg="add mod">
          <ac:chgData name="Tidjani, Falaq" userId="e4edafe0-527c-4354-b6fd-4b64d6e7d759" providerId="ADAL" clId="{52625D1D-F71B-4B06-93D7-3D34851368B8}" dt="2024-07-18T10:21:55.014" v="2528" actId="207"/>
          <ac:picMkLst>
            <pc:docMk/>
            <pc:sldMk cId="2471766715" sldId="284"/>
            <ac:picMk id="12" creationId="{42CF29FF-A972-A283-EB86-B063ED14D80B}"/>
          </ac:picMkLst>
        </pc:picChg>
        <pc:picChg chg="add mod">
          <ac:chgData name="Tidjani, Falaq" userId="e4edafe0-527c-4354-b6fd-4b64d6e7d759" providerId="ADAL" clId="{52625D1D-F71B-4B06-93D7-3D34851368B8}" dt="2024-07-18T10:21:55.014" v="2528" actId="207"/>
          <ac:picMkLst>
            <pc:docMk/>
            <pc:sldMk cId="2471766715" sldId="284"/>
            <ac:picMk id="13" creationId="{739DC7B0-5DD3-689A-D0AE-6E25612F7B8C}"/>
          </ac:picMkLst>
        </pc:picChg>
        <pc:picChg chg="add mod">
          <ac:chgData name="Tidjani, Falaq" userId="e4edafe0-527c-4354-b6fd-4b64d6e7d759" providerId="ADAL" clId="{52625D1D-F71B-4B06-93D7-3D34851368B8}" dt="2024-07-18T10:21:55.014" v="2528" actId="207"/>
          <ac:picMkLst>
            <pc:docMk/>
            <pc:sldMk cId="2471766715" sldId="284"/>
            <ac:picMk id="14" creationId="{B9B1056B-D9C6-D17E-2A5C-E8905DB0FACD}"/>
          </ac:picMkLst>
        </pc:picChg>
        <pc:picChg chg="add del mod">
          <ac:chgData name="Tidjani, Falaq" userId="e4edafe0-527c-4354-b6fd-4b64d6e7d759" providerId="ADAL" clId="{52625D1D-F71B-4B06-93D7-3D34851368B8}" dt="2024-07-18T10:25:30.969" v="2551" actId="478"/>
          <ac:picMkLst>
            <pc:docMk/>
            <pc:sldMk cId="2471766715" sldId="284"/>
            <ac:picMk id="15" creationId="{C5D92D49-8EBB-1682-0D7B-51585106963C}"/>
          </ac:picMkLst>
        </pc:picChg>
        <pc:picChg chg="add mod">
          <ac:chgData name="Tidjani, Falaq" userId="e4edafe0-527c-4354-b6fd-4b64d6e7d759" providerId="ADAL" clId="{52625D1D-F71B-4B06-93D7-3D34851368B8}" dt="2024-07-18T10:25:27.779" v="2550"/>
          <ac:picMkLst>
            <pc:docMk/>
            <pc:sldMk cId="2471766715" sldId="284"/>
            <ac:picMk id="16" creationId="{294053AF-47DF-61EE-0A26-8310B3981D5E}"/>
          </ac:picMkLst>
        </pc:picChg>
        <pc:picChg chg="del">
          <ac:chgData name="Tidjani, Falaq" userId="e4edafe0-527c-4354-b6fd-4b64d6e7d759" providerId="ADAL" clId="{52625D1D-F71B-4B06-93D7-3D34851368B8}" dt="2024-07-18T10:21:51.243" v="2526" actId="478"/>
          <ac:picMkLst>
            <pc:docMk/>
            <pc:sldMk cId="2471766715" sldId="284"/>
            <ac:picMk id="36" creationId="{A7375CF5-3C1A-DB95-B4CE-9D34D82C97DA}"/>
          </ac:picMkLst>
        </pc:picChg>
        <pc:picChg chg="del">
          <ac:chgData name="Tidjani, Falaq" userId="e4edafe0-527c-4354-b6fd-4b64d6e7d759" providerId="ADAL" clId="{52625D1D-F71B-4B06-93D7-3D34851368B8}" dt="2024-07-18T10:21:51.243" v="2526" actId="478"/>
          <ac:picMkLst>
            <pc:docMk/>
            <pc:sldMk cId="2471766715" sldId="284"/>
            <ac:picMk id="37" creationId="{DEE34C15-1777-F857-75A9-DB253BBC6286}"/>
          </ac:picMkLst>
        </pc:picChg>
        <pc:picChg chg="del">
          <ac:chgData name="Tidjani, Falaq" userId="e4edafe0-527c-4354-b6fd-4b64d6e7d759" providerId="ADAL" clId="{52625D1D-F71B-4B06-93D7-3D34851368B8}" dt="2024-07-18T10:21:51.243" v="2526" actId="478"/>
          <ac:picMkLst>
            <pc:docMk/>
            <pc:sldMk cId="2471766715" sldId="284"/>
            <ac:picMk id="38" creationId="{C30BCB6F-8DF3-B567-0024-DB496157DB0E}"/>
          </ac:picMkLst>
        </pc:picChg>
        <pc:picChg chg="del">
          <ac:chgData name="Tidjani, Falaq" userId="e4edafe0-527c-4354-b6fd-4b64d6e7d759" providerId="ADAL" clId="{52625D1D-F71B-4B06-93D7-3D34851368B8}" dt="2024-07-18T10:21:51.243" v="2526" actId="478"/>
          <ac:picMkLst>
            <pc:docMk/>
            <pc:sldMk cId="2471766715" sldId="284"/>
            <ac:picMk id="39" creationId="{C0BADD93-1071-982B-7625-32ECC905F685}"/>
          </ac:picMkLst>
        </pc:picChg>
        <pc:picChg chg="del">
          <ac:chgData name="Tidjani, Falaq" userId="e4edafe0-527c-4354-b6fd-4b64d6e7d759" providerId="ADAL" clId="{52625D1D-F71B-4B06-93D7-3D34851368B8}" dt="2024-07-18T10:21:51.243" v="2526" actId="478"/>
          <ac:picMkLst>
            <pc:docMk/>
            <pc:sldMk cId="2471766715" sldId="284"/>
            <ac:picMk id="40" creationId="{020883C1-D98F-25EC-5A85-F4590E594EF4}"/>
          </ac:picMkLst>
        </pc:picChg>
        <pc:picChg chg="del">
          <ac:chgData name="Tidjani, Falaq" userId="e4edafe0-527c-4354-b6fd-4b64d6e7d759" providerId="ADAL" clId="{52625D1D-F71B-4B06-93D7-3D34851368B8}" dt="2024-07-18T10:21:51.243" v="2526" actId="478"/>
          <ac:picMkLst>
            <pc:docMk/>
            <pc:sldMk cId="2471766715" sldId="284"/>
            <ac:picMk id="41" creationId="{19E466DD-7ABF-C246-DF5E-3371B9821850}"/>
          </ac:picMkLst>
        </pc:picChg>
      </pc:sldChg>
      <pc:sldChg chg="addSp delSp modSp mod">
        <pc:chgData name="Tidjani, Falaq" userId="e4edafe0-527c-4354-b6fd-4b64d6e7d759" providerId="ADAL" clId="{52625D1D-F71B-4B06-93D7-3D34851368B8}" dt="2024-07-18T10:25:23.052" v="2548"/>
        <pc:sldMkLst>
          <pc:docMk/>
          <pc:sldMk cId="563070122" sldId="285"/>
        </pc:sldMkLst>
        <pc:spChg chg="del">
          <ac:chgData name="Tidjani, Falaq" userId="e4edafe0-527c-4354-b6fd-4b64d6e7d759" providerId="ADAL" clId="{52625D1D-F71B-4B06-93D7-3D34851368B8}" dt="2024-07-18T10:22:38.938" v="2534" actId="478"/>
          <ac:spMkLst>
            <pc:docMk/>
            <pc:sldMk cId="563070122" sldId="285"/>
            <ac:spMk id="5" creationId="{532A8E08-FDF3-981B-FAFB-CC2518DFAA5F}"/>
          </ac:spMkLst>
        </pc:spChg>
        <pc:picChg chg="add del mod">
          <ac:chgData name="Tidjani, Falaq" userId="e4edafe0-527c-4354-b6fd-4b64d6e7d759" providerId="ADAL" clId="{52625D1D-F71B-4B06-93D7-3D34851368B8}" dt="2024-07-18T10:24:45.054" v="2540" actId="478"/>
          <ac:picMkLst>
            <pc:docMk/>
            <pc:sldMk cId="563070122" sldId="285"/>
            <ac:picMk id="12" creationId="{AF11A917-9F31-FD64-715D-5BD7AC7F3C6C}"/>
          </ac:picMkLst>
        </pc:picChg>
        <pc:picChg chg="add del mod">
          <ac:chgData name="Tidjani, Falaq" userId="e4edafe0-527c-4354-b6fd-4b64d6e7d759" providerId="ADAL" clId="{52625D1D-F71B-4B06-93D7-3D34851368B8}" dt="2024-07-18T10:24:45.054" v="2540" actId="478"/>
          <ac:picMkLst>
            <pc:docMk/>
            <pc:sldMk cId="563070122" sldId="285"/>
            <ac:picMk id="13" creationId="{EE7F5925-5904-63F1-8A1B-FA89BFADFC1C}"/>
          </ac:picMkLst>
        </pc:picChg>
        <pc:picChg chg="add del mod">
          <ac:chgData name="Tidjani, Falaq" userId="e4edafe0-527c-4354-b6fd-4b64d6e7d759" providerId="ADAL" clId="{52625D1D-F71B-4B06-93D7-3D34851368B8}" dt="2024-07-18T10:24:45.054" v="2540" actId="478"/>
          <ac:picMkLst>
            <pc:docMk/>
            <pc:sldMk cId="563070122" sldId="285"/>
            <ac:picMk id="14" creationId="{63E67BF5-EE58-67A3-E31A-2C15A3089E9B}"/>
          </ac:picMkLst>
        </pc:picChg>
        <pc:picChg chg="add del mod">
          <ac:chgData name="Tidjani, Falaq" userId="e4edafe0-527c-4354-b6fd-4b64d6e7d759" providerId="ADAL" clId="{52625D1D-F71B-4B06-93D7-3D34851368B8}" dt="2024-07-18T10:24:45.054" v="2540" actId="478"/>
          <ac:picMkLst>
            <pc:docMk/>
            <pc:sldMk cId="563070122" sldId="285"/>
            <ac:picMk id="15" creationId="{E01DEFCF-886B-811D-F103-BD748EE59E70}"/>
          </ac:picMkLst>
        </pc:picChg>
        <pc:picChg chg="add del mod">
          <ac:chgData name="Tidjani, Falaq" userId="e4edafe0-527c-4354-b6fd-4b64d6e7d759" providerId="ADAL" clId="{52625D1D-F71B-4B06-93D7-3D34851368B8}" dt="2024-07-18T10:24:45.054" v="2540" actId="478"/>
          <ac:picMkLst>
            <pc:docMk/>
            <pc:sldMk cId="563070122" sldId="285"/>
            <ac:picMk id="16" creationId="{0223F52A-3C82-D379-9505-BC4AA342605A}"/>
          </ac:picMkLst>
        </pc:picChg>
        <pc:picChg chg="add del mod">
          <ac:chgData name="Tidjani, Falaq" userId="e4edafe0-527c-4354-b6fd-4b64d6e7d759" providerId="ADAL" clId="{52625D1D-F71B-4B06-93D7-3D34851368B8}" dt="2024-07-18T10:24:45.054" v="2540" actId="478"/>
          <ac:picMkLst>
            <pc:docMk/>
            <pc:sldMk cId="563070122" sldId="285"/>
            <ac:picMk id="17" creationId="{2A25D275-CC84-6304-0DDC-6954D7F4812D}"/>
          </ac:picMkLst>
        </pc:picChg>
        <pc:picChg chg="add del mod">
          <ac:chgData name="Tidjani, Falaq" userId="e4edafe0-527c-4354-b6fd-4b64d6e7d759" providerId="ADAL" clId="{52625D1D-F71B-4B06-93D7-3D34851368B8}" dt="2024-07-18T10:24:45.054" v="2540" actId="478"/>
          <ac:picMkLst>
            <pc:docMk/>
            <pc:sldMk cId="563070122" sldId="285"/>
            <ac:picMk id="18" creationId="{11C1EE75-85EF-D41B-D7FD-CF8736AF9462}"/>
          </ac:picMkLst>
        </pc:picChg>
        <pc:picChg chg="add mod">
          <ac:chgData name="Tidjani, Falaq" userId="e4edafe0-527c-4354-b6fd-4b64d6e7d759" providerId="ADAL" clId="{52625D1D-F71B-4B06-93D7-3D34851368B8}" dt="2024-07-18T10:24:48.401" v="2541"/>
          <ac:picMkLst>
            <pc:docMk/>
            <pc:sldMk cId="563070122" sldId="285"/>
            <ac:picMk id="19" creationId="{E2D69CEC-C62E-A43A-2CA7-CEBE40A4AFD1}"/>
          </ac:picMkLst>
        </pc:picChg>
        <pc:picChg chg="add mod">
          <ac:chgData name="Tidjani, Falaq" userId="e4edafe0-527c-4354-b6fd-4b64d6e7d759" providerId="ADAL" clId="{52625D1D-F71B-4B06-93D7-3D34851368B8}" dt="2024-07-18T10:24:48.401" v="2541"/>
          <ac:picMkLst>
            <pc:docMk/>
            <pc:sldMk cId="563070122" sldId="285"/>
            <ac:picMk id="20" creationId="{8BC2A44E-B035-9419-2BAB-E043C023AC5A}"/>
          </ac:picMkLst>
        </pc:picChg>
        <pc:picChg chg="add mod">
          <ac:chgData name="Tidjani, Falaq" userId="e4edafe0-527c-4354-b6fd-4b64d6e7d759" providerId="ADAL" clId="{52625D1D-F71B-4B06-93D7-3D34851368B8}" dt="2024-07-18T10:24:48.401" v="2541"/>
          <ac:picMkLst>
            <pc:docMk/>
            <pc:sldMk cId="563070122" sldId="285"/>
            <ac:picMk id="24" creationId="{26D52CAA-8AD1-D1B0-83F3-FEA25165CBA9}"/>
          </ac:picMkLst>
        </pc:picChg>
        <pc:picChg chg="add mod">
          <ac:chgData name="Tidjani, Falaq" userId="e4edafe0-527c-4354-b6fd-4b64d6e7d759" providerId="ADAL" clId="{52625D1D-F71B-4B06-93D7-3D34851368B8}" dt="2024-07-18T10:24:48.401" v="2541"/>
          <ac:picMkLst>
            <pc:docMk/>
            <pc:sldMk cId="563070122" sldId="285"/>
            <ac:picMk id="25" creationId="{7FE54588-6648-555F-833F-083189055591}"/>
          </ac:picMkLst>
        </pc:picChg>
        <pc:picChg chg="add mod">
          <ac:chgData name="Tidjani, Falaq" userId="e4edafe0-527c-4354-b6fd-4b64d6e7d759" providerId="ADAL" clId="{52625D1D-F71B-4B06-93D7-3D34851368B8}" dt="2024-07-18T10:24:48.401" v="2541"/>
          <ac:picMkLst>
            <pc:docMk/>
            <pc:sldMk cId="563070122" sldId="285"/>
            <ac:picMk id="26" creationId="{098B7837-3913-286D-AD76-A4DF7E5D1606}"/>
          </ac:picMkLst>
        </pc:picChg>
        <pc:picChg chg="add mod">
          <ac:chgData name="Tidjani, Falaq" userId="e4edafe0-527c-4354-b6fd-4b64d6e7d759" providerId="ADAL" clId="{52625D1D-F71B-4B06-93D7-3D34851368B8}" dt="2024-07-18T10:24:48.401" v="2541"/>
          <ac:picMkLst>
            <pc:docMk/>
            <pc:sldMk cId="563070122" sldId="285"/>
            <ac:picMk id="27" creationId="{51DD031A-8D0E-1202-4EEE-C95149C91D02}"/>
          </ac:picMkLst>
        </pc:picChg>
        <pc:picChg chg="add del mod">
          <ac:chgData name="Tidjani, Falaq" userId="e4edafe0-527c-4354-b6fd-4b64d6e7d759" providerId="ADAL" clId="{52625D1D-F71B-4B06-93D7-3D34851368B8}" dt="2024-07-18T10:25:22.585" v="2547" actId="478"/>
          <ac:picMkLst>
            <pc:docMk/>
            <pc:sldMk cId="563070122" sldId="285"/>
            <ac:picMk id="28" creationId="{5008F447-8A71-AD7D-7476-FC81FDB464D3}"/>
          </ac:picMkLst>
        </pc:picChg>
        <pc:picChg chg="add mod">
          <ac:chgData name="Tidjani, Falaq" userId="e4edafe0-527c-4354-b6fd-4b64d6e7d759" providerId="ADAL" clId="{52625D1D-F71B-4B06-93D7-3D34851368B8}" dt="2024-07-18T10:25:23.052" v="2548"/>
          <ac:picMkLst>
            <pc:docMk/>
            <pc:sldMk cId="563070122" sldId="285"/>
            <ac:picMk id="29" creationId="{AC8B1F6C-C895-EF7B-5A1E-683D82AF1C33}"/>
          </ac:picMkLst>
        </pc:picChg>
        <pc:picChg chg="del">
          <ac:chgData name="Tidjani, Falaq" userId="e4edafe0-527c-4354-b6fd-4b64d6e7d759" providerId="ADAL" clId="{52625D1D-F71B-4B06-93D7-3D34851368B8}" dt="2024-07-18T10:22:12.163" v="2530" actId="478"/>
          <ac:picMkLst>
            <pc:docMk/>
            <pc:sldMk cId="563070122" sldId="285"/>
            <ac:picMk id="33" creationId="{21C79273-702B-E983-4F4C-5BB723B61C6B}"/>
          </ac:picMkLst>
        </pc:picChg>
        <pc:picChg chg="del">
          <ac:chgData name="Tidjani, Falaq" userId="e4edafe0-527c-4354-b6fd-4b64d6e7d759" providerId="ADAL" clId="{52625D1D-F71B-4B06-93D7-3D34851368B8}" dt="2024-07-18T10:22:12.163" v="2530" actId="478"/>
          <ac:picMkLst>
            <pc:docMk/>
            <pc:sldMk cId="563070122" sldId="285"/>
            <ac:picMk id="34" creationId="{E68ADAEE-737D-2ADA-80E4-2C52A6BA1E5F}"/>
          </ac:picMkLst>
        </pc:picChg>
        <pc:picChg chg="del">
          <ac:chgData name="Tidjani, Falaq" userId="e4edafe0-527c-4354-b6fd-4b64d6e7d759" providerId="ADAL" clId="{52625D1D-F71B-4B06-93D7-3D34851368B8}" dt="2024-07-18T10:22:12.163" v="2530" actId="478"/>
          <ac:picMkLst>
            <pc:docMk/>
            <pc:sldMk cId="563070122" sldId="285"/>
            <ac:picMk id="35" creationId="{4A1FEC9B-E300-28D5-960C-E15D8935DBAE}"/>
          </ac:picMkLst>
        </pc:picChg>
        <pc:picChg chg="del">
          <ac:chgData name="Tidjani, Falaq" userId="e4edafe0-527c-4354-b6fd-4b64d6e7d759" providerId="ADAL" clId="{52625D1D-F71B-4B06-93D7-3D34851368B8}" dt="2024-07-18T10:22:12.163" v="2530" actId="478"/>
          <ac:picMkLst>
            <pc:docMk/>
            <pc:sldMk cId="563070122" sldId="285"/>
            <ac:picMk id="36" creationId="{59D66AB0-643A-8E68-BBB9-B5B554815A12}"/>
          </ac:picMkLst>
        </pc:picChg>
        <pc:picChg chg="del">
          <ac:chgData name="Tidjani, Falaq" userId="e4edafe0-527c-4354-b6fd-4b64d6e7d759" providerId="ADAL" clId="{52625D1D-F71B-4B06-93D7-3D34851368B8}" dt="2024-07-18T10:22:12.163" v="2530" actId="478"/>
          <ac:picMkLst>
            <pc:docMk/>
            <pc:sldMk cId="563070122" sldId="285"/>
            <ac:picMk id="37" creationId="{630D8122-D689-8462-016A-874056C9E80D}"/>
          </ac:picMkLst>
        </pc:picChg>
        <pc:picChg chg="del">
          <ac:chgData name="Tidjani, Falaq" userId="e4edafe0-527c-4354-b6fd-4b64d6e7d759" providerId="ADAL" clId="{52625D1D-F71B-4B06-93D7-3D34851368B8}" dt="2024-07-18T10:22:12.163" v="2530" actId="478"/>
          <ac:picMkLst>
            <pc:docMk/>
            <pc:sldMk cId="563070122" sldId="285"/>
            <ac:picMk id="38" creationId="{8EC070C1-CDEF-B9E3-F623-0B006346FB98}"/>
          </ac:picMkLst>
        </pc:picChg>
      </pc:sldChg>
      <pc:sldChg chg="addSp delSp modSp mod">
        <pc:chgData name="Tidjani, Falaq" userId="e4edafe0-527c-4354-b6fd-4b64d6e7d759" providerId="ADAL" clId="{52625D1D-F71B-4B06-93D7-3D34851368B8}" dt="2024-07-18T10:25:10.895" v="2544" actId="1076"/>
        <pc:sldMkLst>
          <pc:docMk/>
          <pc:sldMk cId="1846432322" sldId="286"/>
        </pc:sldMkLst>
        <pc:spChg chg="del">
          <ac:chgData name="Tidjani, Falaq" userId="e4edafe0-527c-4354-b6fd-4b64d6e7d759" providerId="ADAL" clId="{52625D1D-F71B-4B06-93D7-3D34851368B8}" dt="2024-07-18T10:24:24.632" v="2538" actId="478"/>
          <ac:spMkLst>
            <pc:docMk/>
            <pc:sldMk cId="1846432322" sldId="286"/>
            <ac:spMk id="5" creationId="{532A8E08-FDF3-981B-FAFB-CC2518DFAA5F}"/>
          </ac:spMkLst>
        </pc:spChg>
        <pc:picChg chg="add mod">
          <ac:chgData name="Tidjani, Falaq" userId="e4edafe0-527c-4354-b6fd-4b64d6e7d759" providerId="ADAL" clId="{52625D1D-F71B-4B06-93D7-3D34851368B8}" dt="2024-07-18T10:22:22.756" v="2533"/>
          <ac:picMkLst>
            <pc:docMk/>
            <pc:sldMk cId="1846432322" sldId="286"/>
            <ac:picMk id="12" creationId="{B0129FBC-8CA1-E79C-7EAA-D06488F65F08}"/>
          </ac:picMkLst>
        </pc:picChg>
        <pc:picChg chg="add mod">
          <ac:chgData name="Tidjani, Falaq" userId="e4edafe0-527c-4354-b6fd-4b64d6e7d759" providerId="ADAL" clId="{52625D1D-F71B-4B06-93D7-3D34851368B8}" dt="2024-07-18T10:22:22.756" v="2533"/>
          <ac:picMkLst>
            <pc:docMk/>
            <pc:sldMk cId="1846432322" sldId="286"/>
            <ac:picMk id="13" creationId="{E1EF198D-864C-C822-243D-17ACD940B4A6}"/>
          </ac:picMkLst>
        </pc:picChg>
        <pc:picChg chg="add mod">
          <ac:chgData name="Tidjani, Falaq" userId="e4edafe0-527c-4354-b6fd-4b64d6e7d759" providerId="ADAL" clId="{52625D1D-F71B-4B06-93D7-3D34851368B8}" dt="2024-07-18T10:22:22.756" v="2533"/>
          <ac:picMkLst>
            <pc:docMk/>
            <pc:sldMk cId="1846432322" sldId="286"/>
            <ac:picMk id="14" creationId="{1D9EFA9F-48DA-5A3D-8BC2-56EA706FF33E}"/>
          </ac:picMkLst>
        </pc:picChg>
        <pc:picChg chg="add mod">
          <ac:chgData name="Tidjani, Falaq" userId="e4edafe0-527c-4354-b6fd-4b64d6e7d759" providerId="ADAL" clId="{52625D1D-F71B-4B06-93D7-3D34851368B8}" dt="2024-07-18T10:22:22.756" v="2533"/>
          <ac:picMkLst>
            <pc:docMk/>
            <pc:sldMk cId="1846432322" sldId="286"/>
            <ac:picMk id="15" creationId="{C0B4B534-000D-6C9A-61B7-8B379A40AFB9}"/>
          </ac:picMkLst>
        </pc:picChg>
        <pc:picChg chg="add mod">
          <ac:chgData name="Tidjani, Falaq" userId="e4edafe0-527c-4354-b6fd-4b64d6e7d759" providerId="ADAL" clId="{52625D1D-F71B-4B06-93D7-3D34851368B8}" dt="2024-07-18T10:22:22.756" v="2533"/>
          <ac:picMkLst>
            <pc:docMk/>
            <pc:sldMk cId="1846432322" sldId="286"/>
            <ac:picMk id="16" creationId="{10F70066-CA05-DB9F-1693-0258CAA42AB8}"/>
          </ac:picMkLst>
        </pc:picChg>
        <pc:picChg chg="add mod">
          <ac:chgData name="Tidjani, Falaq" userId="e4edafe0-527c-4354-b6fd-4b64d6e7d759" providerId="ADAL" clId="{52625D1D-F71B-4B06-93D7-3D34851368B8}" dt="2024-07-18T10:22:22.756" v="2533"/>
          <ac:picMkLst>
            <pc:docMk/>
            <pc:sldMk cId="1846432322" sldId="286"/>
            <ac:picMk id="17" creationId="{E19844FE-3BE8-0933-1F40-15B00BB67741}"/>
          </ac:picMkLst>
        </pc:picChg>
        <pc:picChg chg="add mod">
          <ac:chgData name="Tidjani, Falaq" userId="e4edafe0-527c-4354-b6fd-4b64d6e7d759" providerId="ADAL" clId="{52625D1D-F71B-4B06-93D7-3D34851368B8}" dt="2024-07-18T10:25:10.895" v="2544" actId="1076"/>
          <ac:picMkLst>
            <pc:docMk/>
            <pc:sldMk cId="1846432322" sldId="286"/>
            <ac:picMk id="18" creationId="{E411572B-7575-90D5-B895-0B2AAF870B4F}"/>
          </ac:picMkLst>
        </pc:picChg>
        <pc:picChg chg="del">
          <ac:chgData name="Tidjani, Falaq" userId="e4edafe0-527c-4354-b6fd-4b64d6e7d759" providerId="ADAL" clId="{52625D1D-F71B-4B06-93D7-3D34851368B8}" dt="2024-07-18T10:22:22.315" v="2532" actId="478"/>
          <ac:picMkLst>
            <pc:docMk/>
            <pc:sldMk cId="1846432322" sldId="286"/>
            <ac:picMk id="31" creationId="{1D09FCEE-3A28-5A18-D3B7-B8F87D3D1BBB}"/>
          </ac:picMkLst>
        </pc:picChg>
        <pc:picChg chg="del">
          <ac:chgData name="Tidjani, Falaq" userId="e4edafe0-527c-4354-b6fd-4b64d6e7d759" providerId="ADAL" clId="{52625D1D-F71B-4B06-93D7-3D34851368B8}" dt="2024-07-18T10:22:22.315" v="2532" actId="478"/>
          <ac:picMkLst>
            <pc:docMk/>
            <pc:sldMk cId="1846432322" sldId="286"/>
            <ac:picMk id="32" creationId="{7481DF05-BAAB-92B1-2080-BAB2522725EC}"/>
          </ac:picMkLst>
        </pc:picChg>
        <pc:picChg chg="del">
          <ac:chgData name="Tidjani, Falaq" userId="e4edafe0-527c-4354-b6fd-4b64d6e7d759" providerId="ADAL" clId="{52625D1D-F71B-4B06-93D7-3D34851368B8}" dt="2024-07-18T10:22:22.315" v="2532" actId="478"/>
          <ac:picMkLst>
            <pc:docMk/>
            <pc:sldMk cId="1846432322" sldId="286"/>
            <ac:picMk id="33" creationId="{5CBE46AC-14BF-DAC2-E0EF-2F6322DFF4A8}"/>
          </ac:picMkLst>
        </pc:picChg>
        <pc:picChg chg="del">
          <ac:chgData name="Tidjani, Falaq" userId="e4edafe0-527c-4354-b6fd-4b64d6e7d759" providerId="ADAL" clId="{52625D1D-F71B-4B06-93D7-3D34851368B8}" dt="2024-07-18T10:22:22.315" v="2532" actId="478"/>
          <ac:picMkLst>
            <pc:docMk/>
            <pc:sldMk cId="1846432322" sldId="286"/>
            <ac:picMk id="34" creationId="{21435511-ECA0-E3C3-CB0E-BB8A74F35607}"/>
          </ac:picMkLst>
        </pc:picChg>
        <pc:picChg chg="del">
          <ac:chgData name="Tidjani, Falaq" userId="e4edafe0-527c-4354-b6fd-4b64d6e7d759" providerId="ADAL" clId="{52625D1D-F71B-4B06-93D7-3D34851368B8}" dt="2024-07-18T10:22:22.315" v="2532" actId="478"/>
          <ac:picMkLst>
            <pc:docMk/>
            <pc:sldMk cId="1846432322" sldId="286"/>
            <ac:picMk id="35" creationId="{0418C3E3-277F-E365-2AB0-60FCA09C0151}"/>
          </ac:picMkLst>
        </pc:picChg>
        <pc:picChg chg="del">
          <ac:chgData name="Tidjani, Falaq" userId="e4edafe0-527c-4354-b6fd-4b64d6e7d759" providerId="ADAL" clId="{52625D1D-F71B-4B06-93D7-3D34851368B8}" dt="2024-07-18T10:22:22.315" v="2532" actId="478"/>
          <ac:picMkLst>
            <pc:docMk/>
            <pc:sldMk cId="1846432322" sldId="286"/>
            <ac:picMk id="36" creationId="{EC14D02C-1763-FC38-BDDC-6A2ADDB9C3AF}"/>
          </ac:picMkLst>
        </pc:picChg>
      </pc:sldChg>
      <pc:sldChg chg="addSp delSp modSp mod">
        <pc:chgData name="Tidjani, Falaq" userId="e4edafe0-527c-4354-b6fd-4b64d6e7d759" providerId="ADAL" clId="{52625D1D-F71B-4B06-93D7-3D34851368B8}" dt="2024-07-18T10:25:18.392" v="2546"/>
        <pc:sldMkLst>
          <pc:docMk/>
          <pc:sldMk cId="1305787940" sldId="287"/>
        </pc:sldMkLst>
        <pc:spChg chg="del">
          <ac:chgData name="Tidjani, Falaq" userId="e4edafe0-527c-4354-b6fd-4b64d6e7d759" providerId="ADAL" clId="{52625D1D-F71B-4B06-93D7-3D34851368B8}" dt="2024-07-18T10:24:54.479" v="2542" actId="478"/>
          <ac:spMkLst>
            <pc:docMk/>
            <pc:sldMk cId="1305787940" sldId="287"/>
            <ac:spMk id="5" creationId="{532A8E08-FDF3-981B-FAFB-CC2518DFAA5F}"/>
          </ac:spMkLst>
        </pc:spChg>
        <pc:picChg chg="add del mod">
          <ac:chgData name="Tidjani, Falaq" userId="e4edafe0-527c-4354-b6fd-4b64d6e7d759" providerId="ADAL" clId="{52625D1D-F71B-4B06-93D7-3D34851368B8}" dt="2024-07-18T10:24:54.479" v="2542" actId="478"/>
          <ac:picMkLst>
            <pc:docMk/>
            <pc:sldMk cId="1305787940" sldId="287"/>
            <ac:picMk id="12" creationId="{DDF063BD-FC9F-6DD1-6DAF-599C06FB3848}"/>
          </ac:picMkLst>
        </pc:picChg>
        <pc:picChg chg="add del mod">
          <ac:chgData name="Tidjani, Falaq" userId="e4edafe0-527c-4354-b6fd-4b64d6e7d759" providerId="ADAL" clId="{52625D1D-F71B-4B06-93D7-3D34851368B8}" dt="2024-07-18T10:24:54.479" v="2542" actId="478"/>
          <ac:picMkLst>
            <pc:docMk/>
            <pc:sldMk cId="1305787940" sldId="287"/>
            <ac:picMk id="13" creationId="{55E959AE-9F91-E3BE-8E71-076267ED20F6}"/>
          </ac:picMkLst>
        </pc:picChg>
        <pc:picChg chg="add del mod">
          <ac:chgData name="Tidjani, Falaq" userId="e4edafe0-527c-4354-b6fd-4b64d6e7d759" providerId="ADAL" clId="{52625D1D-F71B-4B06-93D7-3D34851368B8}" dt="2024-07-18T10:24:54.479" v="2542" actId="478"/>
          <ac:picMkLst>
            <pc:docMk/>
            <pc:sldMk cId="1305787940" sldId="287"/>
            <ac:picMk id="14" creationId="{40DBF652-6841-4915-3C3A-708EF9435AEA}"/>
          </ac:picMkLst>
        </pc:picChg>
        <pc:picChg chg="add del mod">
          <ac:chgData name="Tidjani, Falaq" userId="e4edafe0-527c-4354-b6fd-4b64d6e7d759" providerId="ADAL" clId="{52625D1D-F71B-4B06-93D7-3D34851368B8}" dt="2024-07-18T10:24:54.479" v="2542" actId="478"/>
          <ac:picMkLst>
            <pc:docMk/>
            <pc:sldMk cId="1305787940" sldId="287"/>
            <ac:picMk id="15" creationId="{BD8B39F7-F2F8-5147-4ED3-398009565C4B}"/>
          </ac:picMkLst>
        </pc:picChg>
        <pc:picChg chg="add del mod">
          <ac:chgData name="Tidjani, Falaq" userId="e4edafe0-527c-4354-b6fd-4b64d6e7d759" providerId="ADAL" clId="{52625D1D-F71B-4B06-93D7-3D34851368B8}" dt="2024-07-18T10:24:54.479" v="2542" actId="478"/>
          <ac:picMkLst>
            <pc:docMk/>
            <pc:sldMk cId="1305787940" sldId="287"/>
            <ac:picMk id="16" creationId="{ECA4DA86-DEB8-1FFA-8431-534ADA6623FD}"/>
          </ac:picMkLst>
        </pc:picChg>
        <pc:picChg chg="add del mod">
          <ac:chgData name="Tidjani, Falaq" userId="e4edafe0-527c-4354-b6fd-4b64d6e7d759" providerId="ADAL" clId="{52625D1D-F71B-4B06-93D7-3D34851368B8}" dt="2024-07-18T10:24:54.479" v="2542" actId="478"/>
          <ac:picMkLst>
            <pc:docMk/>
            <pc:sldMk cId="1305787940" sldId="287"/>
            <ac:picMk id="17" creationId="{A346A1E8-E11C-DA61-1771-3934D64DFF7C}"/>
          </ac:picMkLst>
        </pc:picChg>
        <pc:picChg chg="add del mod">
          <ac:chgData name="Tidjani, Falaq" userId="e4edafe0-527c-4354-b6fd-4b64d6e7d759" providerId="ADAL" clId="{52625D1D-F71B-4B06-93D7-3D34851368B8}" dt="2024-07-18T10:24:54.479" v="2542" actId="478"/>
          <ac:picMkLst>
            <pc:docMk/>
            <pc:sldMk cId="1305787940" sldId="287"/>
            <ac:picMk id="18" creationId="{4F93468C-51DB-A695-4E09-5197EB1C6E09}"/>
          </ac:picMkLst>
        </pc:picChg>
        <pc:picChg chg="add mod">
          <ac:chgData name="Tidjani, Falaq" userId="e4edafe0-527c-4354-b6fd-4b64d6e7d759" providerId="ADAL" clId="{52625D1D-F71B-4B06-93D7-3D34851368B8}" dt="2024-07-18T10:24:55.191" v="2543"/>
          <ac:picMkLst>
            <pc:docMk/>
            <pc:sldMk cId="1305787940" sldId="287"/>
            <ac:picMk id="22" creationId="{0BCB09D8-2125-D280-8DC7-108C337FA950}"/>
          </ac:picMkLst>
        </pc:picChg>
        <pc:picChg chg="add mod">
          <ac:chgData name="Tidjani, Falaq" userId="e4edafe0-527c-4354-b6fd-4b64d6e7d759" providerId="ADAL" clId="{52625D1D-F71B-4B06-93D7-3D34851368B8}" dt="2024-07-18T10:24:55.191" v="2543"/>
          <ac:picMkLst>
            <pc:docMk/>
            <pc:sldMk cId="1305787940" sldId="287"/>
            <ac:picMk id="23" creationId="{3342F1BD-19E0-0611-4858-71AA669B7AE8}"/>
          </ac:picMkLst>
        </pc:picChg>
        <pc:picChg chg="add mod">
          <ac:chgData name="Tidjani, Falaq" userId="e4edafe0-527c-4354-b6fd-4b64d6e7d759" providerId="ADAL" clId="{52625D1D-F71B-4B06-93D7-3D34851368B8}" dt="2024-07-18T10:24:55.191" v="2543"/>
          <ac:picMkLst>
            <pc:docMk/>
            <pc:sldMk cId="1305787940" sldId="287"/>
            <ac:picMk id="24" creationId="{154079BE-29F8-AE9A-11DC-36789390B39A}"/>
          </ac:picMkLst>
        </pc:picChg>
        <pc:picChg chg="add mod">
          <ac:chgData name="Tidjani, Falaq" userId="e4edafe0-527c-4354-b6fd-4b64d6e7d759" providerId="ADAL" clId="{52625D1D-F71B-4B06-93D7-3D34851368B8}" dt="2024-07-18T10:24:55.191" v="2543"/>
          <ac:picMkLst>
            <pc:docMk/>
            <pc:sldMk cId="1305787940" sldId="287"/>
            <ac:picMk id="25" creationId="{CDE400CF-C917-388B-8390-75ECDDEB2A04}"/>
          </ac:picMkLst>
        </pc:picChg>
        <pc:picChg chg="add mod">
          <ac:chgData name="Tidjani, Falaq" userId="e4edafe0-527c-4354-b6fd-4b64d6e7d759" providerId="ADAL" clId="{52625D1D-F71B-4B06-93D7-3D34851368B8}" dt="2024-07-18T10:24:55.191" v="2543"/>
          <ac:picMkLst>
            <pc:docMk/>
            <pc:sldMk cId="1305787940" sldId="287"/>
            <ac:picMk id="26" creationId="{83256B14-E22C-7E41-9A88-1E1D56DD1BA6}"/>
          </ac:picMkLst>
        </pc:picChg>
        <pc:picChg chg="add mod">
          <ac:chgData name="Tidjani, Falaq" userId="e4edafe0-527c-4354-b6fd-4b64d6e7d759" providerId="ADAL" clId="{52625D1D-F71B-4B06-93D7-3D34851368B8}" dt="2024-07-18T10:24:55.191" v="2543"/>
          <ac:picMkLst>
            <pc:docMk/>
            <pc:sldMk cId="1305787940" sldId="287"/>
            <ac:picMk id="27" creationId="{596DC4EC-B927-EF6E-4AEA-478C0ABAEAFD}"/>
          </ac:picMkLst>
        </pc:picChg>
        <pc:picChg chg="add del mod">
          <ac:chgData name="Tidjani, Falaq" userId="e4edafe0-527c-4354-b6fd-4b64d6e7d759" providerId="ADAL" clId="{52625D1D-F71B-4B06-93D7-3D34851368B8}" dt="2024-07-18T10:25:17.882" v="2545" actId="478"/>
          <ac:picMkLst>
            <pc:docMk/>
            <pc:sldMk cId="1305787940" sldId="287"/>
            <ac:picMk id="28" creationId="{CD65FBDB-869B-0CC0-0F43-511A054AF9E1}"/>
          </ac:picMkLst>
        </pc:picChg>
        <pc:picChg chg="add mod">
          <ac:chgData name="Tidjani, Falaq" userId="e4edafe0-527c-4354-b6fd-4b64d6e7d759" providerId="ADAL" clId="{52625D1D-F71B-4B06-93D7-3D34851368B8}" dt="2024-07-18T10:25:18.392" v="2546"/>
          <ac:picMkLst>
            <pc:docMk/>
            <pc:sldMk cId="1305787940" sldId="287"/>
            <ac:picMk id="29" creationId="{6C98AF2F-4488-69C5-840B-722C78FB877D}"/>
          </ac:picMkLst>
        </pc:picChg>
        <pc:picChg chg="del">
          <ac:chgData name="Tidjani, Falaq" userId="e4edafe0-527c-4354-b6fd-4b64d6e7d759" providerId="ADAL" clId="{52625D1D-F71B-4B06-93D7-3D34851368B8}" dt="2024-07-18T10:23:26.274" v="2536" actId="478"/>
          <ac:picMkLst>
            <pc:docMk/>
            <pc:sldMk cId="1305787940" sldId="287"/>
            <ac:picMk id="31" creationId="{27874E06-D417-EA9F-3160-A4427007A9E4}"/>
          </ac:picMkLst>
        </pc:picChg>
        <pc:picChg chg="del">
          <ac:chgData name="Tidjani, Falaq" userId="e4edafe0-527c-4354-b6fd-4b64d6e7d759" providerId="ADAL" clId="{52625D1D-F71B-4B06-93D7-3D34851368B8}" dt="2024-07-18T10:23:26.274" v="2536" actId="478"/>
          <ac:picMkLst>
            <pc:docMk/>
            <pc:sldMk cId="1305787940" sldId="287"/>
            <ac:picMk id="32" creationId="{D568EBB4-2E68-3DEB-A251-853680069E7C}"/>
          </ac:picMkLst>
        </pc:picChg>
        <pc:picChg chg="del">
          <ac:chgData name="Tidjani, Falaq" userId="e4edafe0-527c-4354-b6fd-4b64d6e7d759" providerId="ADAL" clId="{52625D1D-F71B-4B06-93D7-3D34851368B8}" dt="2024-07-18T10:23:26.274" v="2536" actId="478"/>
          <ac:picMkLst>
            <pc:docMk/>
            <pc:sldMk cId="1305787940" sldId="287"/>
            <ac:picMk id="33" creationId="{91A6359A-673C-DDAE-17A8-86084660489C}"/>
          </ac:picMkLst>
        </pc:picChg>
        <pc:picChg chg="del">
          <ac:chgData name="Tidjani, Falaq" userId="e4edafe0-527c-4354-b6fd-4b64d6e7d759" providerId="ADAL" clId="{52625D1D-F71B-4B06-93D7-3D34851368B8}" dt="2024-07-18T10:23:26.274" v="2536" actId="478"/>
          <ac:picMkLst>
            <pc:docMk/>
            <pc:sldMk cId="1305787940" sldId="287"/>
            <ac:picMk id="34" creationId="{7132D4FA-935A-6547-CEC9-734EAE08A723}"/>
          </ac:picMkLst>
        </pc:picChg>
        <pc:picChg chg="del">
          <ac:chgData name="Tidjani, Falaq" userId="e4edafe0-527c-4354-b6fd-4b64d6e7d759" providerId="ADAL" clId="{52625D1D-F71B-4B06-93D7-3D34851368B8}" dt="2024-07-18T10:23:26.274" v="2536" actId="478"/>
          <ac:picMkLst>
            <pc:docMk/>
            <pc:sldMk cId="1305787940" sldId="287"/>
            <ac:picMk id="35" creationId="{B2C8DB02-62D8-5D6A-17B6-BA05E6807B40}"/>
          </ac:picMkLst>
        </pc:picChg>
        <pc:picChg chg="del">
          <ac:chgData name="Tidjani, Falaq" userId="e4edafe0-527c-4354-b6fd-4b64d6e7d759" providerId="ADAL" clId="{52625D1D-F71B-4B06-93D7-3D34851368B8}" dt="2024-07-18T10:23:26.274" v="2536" actId="478"/>
          <ac:picMkLst>
            <pc:docMk/>
            <pc:sldMk cId="1305787940" sldId="287"/>
            <ac:picMk id="36" creationId="{CA0EB369-2921-9222-3D62-DDE5B388DEB2}"/>
          </ac:picMkLst>
        </pc:picChg>
      </pc:sldChg>
      <pc:sldChg chg="addSp delSp modSp mod">
        <pc:chgData name="Tidjani, Falaq" userId="e4edafe0-527c-4354-b6fd-4b64d6e7d759" providerId="ADAL" clId="{52625D1D-F71B-4B06-93D7-3D34851368B8}" dt="2024-07-18T10:27:21.861" v="2595"/>
        <pc:sldMkLst>
          <pc:docMk/>
          <pc:sldMk cId="3463645560" sldId="294"/>
        </pc:sldMkLst>
        <pc:spChg chg="del">
          <ac:chgData name="Tidjani, Falaq" userId="e4edafe0-527c-4354-b6fd-4b64d6e7d759" providerId="ADAL" clId="{52625D1D-F71B-4B06-93D7-3D34851368B8}" dt="2024-07-18T10:27:21.126" v="2594" actId="478"/>
          <ac:spMkLst>
            <pc:docMk/>
            <pc:sldMk cId="3463645560" sldId="294"/>
            <ac:spMk id="5" creationId="{652FE782-0FB3-BB4B-4AD0-1D30481DC050}"/>
          </ac:spMkLst>
        </pc:spChg>
        <pc:picChg chg="add mod">
          <ac:chgData name="Tidjani, Falaq" userId="e4edafe0-527c-4354-b6fd-4b64d6e7d759" providerId="ADAL" clId="{52625D1D-F71B-4B06-93D7-3D34851368B8}" dt="2024-07-18T10:18:28.579" v="2482" actId="207"/>
          <ac:picMkLst>
            <pc:docMk/>
            <pc:sldMk cId="3463645560" sldId="294"/>
            <ac:picMk id="6" creationId="{77B487D9-0998-A766-995B-166656D71F68}"/>
          </ac:picMkLst>
        </pc:picChg>
        <pc:picChg chg="add mod">
          <ac:chgData name="Tidjani, Falaq" userId="e4edafe0-527c-4354-b6fd-4b64d6e7d759" providerId="ADAL" clId="{52625D1D-F71B-4B06-93D7-3D34851368B8}" dt="2024-07-18T10:18:41.986" v="2483" actId="207"/>
          <ac:picMkLst>
            <pc:docMk/>
            <pc:sldMk cId="3463645560" sldId="294"/>
            <ac:picMk id="8" creationId="{18CE6DE5-A901-7F81-4E17-E6CE7C6A5833}"/>
          </ac:picMkLst>
        </pc:picChg>
        <pc:picChg chg="add mod">
          <ac:chgData name="Tidjani, Falaq" userId="e4edafe0-527c-4354-b6fd-4b64d6e7d759" providerId="ADAL" clId="{52625D1D-F71B-4B06-93D7-3D34851368B8}" dt="2024-07-18T10:18:28.579" v="2482" actId="207"/>
          <ac:picMkLst>
            <pc:docMk/>
            <pc:sldMk cId="3463645560" sldId="294"/>
            <ac:picMk id="9" creationId="{E8209D70-A113-FDC1-AD0F-A95AF2CFF1A4}"/>
          </ac:picMkLst>
        </pc:picChg>
        <pc:picChg chg="add mod">
          <ac:chgData name="Tidjani, Falaq" userId="e4edafe0-527c-4354-b6fd-4b64d6e7d759" providerId="ADAL" clId="{52625D1D-F71B-4B06-93D7-3D34851368B8}" dt="2024-07-18T10:18:28.579" v="2482" actId="207"/>
          <ac:picMkLst>
            <pc:docMk/>
            <pc:sldMk cId="3463645560" sldId="294"/>
            <ac:picMk id="10" creationId="{74CB765C-9E0B-43B2-8598-B98CB5692F76}"/>
          </ac:picMkLst>
        </pc:picChg>
        <pc:picChg chg="add mod">
          <ac:chgData name="Tidjani, Falaq" userId="e4edafe0-527c-4354-b6fd-4b64d6e7d759" providerId="ADAL" clId="{52625D1D-F71B-4B06-93D7-3D34851368B8}" dt="2024-07-18T10:18:28.579" v="2482" actId="207"/>
          <ac:picMkLst>
            <pc:docMk/>
            <pc:sldMk cId="3463645560" sldId="294"/>
            <ac:picMk id="11" creationId="{68569ED7-B703-0A5B-DBDE-7F7CFFC5DB54}"/>
          </ac:picMkLst>
        </pc:picChg>
        <pc:picChg chg="add mod">
          <ac:chgData name="Tidjani, Falaq" userId="e4edafe0-527c-4354-b6fd-4b64d6e7d759" providerId="ADAL" clId="{52625D1D-F71B-4B06-93D7-3D34851368B8}" dt="2024-07-18T10:18:28.579" v="2482" actId="207"/>
          <ac:picMkLst>
            <pc:docMk/>
            <pc:sldMk cId="3463645560" sldId="294"/>
            <ac:picMk id="12" creationId="{F6889666-09E7-7894-96F0-83205FA21122}"/>
          </ac:picMkLst>
        </pc:picChg>
        <pc:picChg chg="add del mod">
          <ac:chgData name="Tidjani, Falaq" userId="e4edafe0-527c-4354-b6fd-4b64d6e7d759" providerId="ADAL" clId="{52625D1D-F71B-4B06-93D7-3D34851368B8}" dt="2024-07-18T10:27:21.126" v="2594" actId="478"/>
          <ac:picMkLst>
            <pc:docMk/>
            <pc:sldMk cId="3463645560" sldId="294"/>
            <ac:picMk id="14" creationId="{444AA9EA-34C9-66E0-538A-476C6B579A80}"/>
          </ac:picMkLst>
        </pc:picChg>
        <pc:picChg chg="add mod">
          <ac:chgData name="Tidjani, Falaq" userId="e4edafe0-527c-4354-b6fd-4b64d6e7d759" providerId="ADAL" clId="{52625D1D-F71B-4B06-93D7-3D34851368B8}" dt="2024-07-18T10:27:21.861" v="2595"/>
          <ac:picMkLst>
            <pc:docMk/>
            <pc:sldMk cId="3463645560" sldId="294"/>
            <ac:picMk id="15" creationId="{93CAF3BA-63AE-E6A1-A733-A9A3E9C53B75}"/>
          </ac:picMkLst>
        </pc:picChg>
        <pc:picChg chg="del">
          <ac:chgData name="Tidjani, Falaq" userId="e4edafe0-527c-4354-b6fd-4b64d6e7d759" providerId="ADAL" clId="{52625D1D-F71B-4B06-93D7-3D34851368B8}" dt="2024-07-18T10:18:21.623" v="2480" actId="478"/>
          <ac:picMkLst>
            <pc:docMk/>
            <pc:sldMk cId="3463645560" sldId="294"/>
            <ac:picMk id="35" creationId="{2C9FDC06-A9A5-2BA0-D0BC-1441DA794105}"/>
          </ac:picMkLst>
        </pc:picChg>
        <pc:picChg chg="del">
          <ac:chgData name="Tidjani, Falaq" userId="e4edafe0-527c-4354-b6fd-4b64d6e7d759" providerId="ADAL" clId="{52625D1D-F71B-4B06-93D7-3D34851368B8}" dt="2024-07-18T10:18:21.623" v="2480" actId="478"/>
          <ac:picMkLst>
            <pc:docMk/>
            <pc:sldMk cId="3463645560" sldId="294"/>
            <ac:picMk id="36" creationId="{9309983F-09D0-6F0C-F76C-0CD9A2994DC3}"/>
          </ac:picMkLst>
        </pc:picChg>
        <pc:picChg chg="del">
          <ac:chgData name="Tidjani, Falaq" userId="e4edafe0-527c-4354-b6fd-4b64d6e7d759" providerId="ADAL" clId="{52625D1D-F71B-4B06-93D7-3D34851368B8}" dt="2024-07-18T10:18:21.623" v="2480" actId="478"/>
          <ac:picMkLst>
            <pc:docMk/>
            <pc:sldMk cId="3463645560" sldId="294"/>
            <ac:picMk id="37" creationId="{3C854463-2C36-679F-814D-2403902E80F2}"/>
          </ac:picMkLst>
        </pc:picChg>
        <pc:picChg chg="del">
          <ac:chgData name="Tidjani, Falaq" userId="e4edafe0-527c-4354-b6fd-4b64d6e7d759" providerId="ADAL" clId="{52625D1D-F71B-4B06-93D7-3D34851368B8}" dt="2024-07-18T10:18:21.623" v="2480" actId="478"/>
          <ac:picMkLst>
            <pc:docMk/>
            <pc:sldMk cId="3463645560" sldId="294"/>
            <ac:picMk id="39" creationId="{85722DA7-31DC-DE45-B024-DDE0644BFCBF}"/>
          </ac:picMkLst>
        </pc:picChg>
        <pc:picChg chg="del">
          <ac:chgData name="Tidjani, Falaq" userId="e4edafe0-527c-4354-b6fd-4b64d6e7d759" providerId="ADAL" clId="{52625D1D-F71B-4B06-93D7-3D34851368B8}" dt="2024-07-18T10:18:21.623" v="2480" actId="478"/>
          <ac:picMkLst>
            <pc:docMk/>
            <pc:sldMk cId="3463645560" sldId="294"/>
            <ac:picMk id="43" creationId="{BF989DD6-F4AC-20FD-4DCE-77AB5497048E}"/>
          </ac:picMkLst>
        </pc:picChg>
        <pc:picChg chg="del">
          <ac:chgData name="Tidjani, Falaq" userId="e4edafe0-527c-4354-b6fd-4b64d6e7d759" providerId="ADAL" clId="{52625D1D-F71B-4B06-93D7-3D34851368B8}" dt="2024-07-18T10:18:21.623" v="2480" actId="478"/>
          <ac:picMkLst>
            <pc:docMk/>
            <pc:sldMk cId="3463645560" sldId="294"/>
            <ac:picMk id="44" creationId="{2063851A-A1FD-91D8-E89E-FE8706172767}"/>
          </ac:picMkLst>
        </pc:picChg>
      </pc:sldChg>
      <pc:sldChg chg="addSp delSp modSp mod">
        <pc:chgData name="Tidjani, Falaq" userId="e4edafe0-527c-4354-b6fd-4b64d6e7d759" providerId="ADAL" clId="{52625D1D-F71B-4B06-93D7-3D34851368B8}" dt="2024-07-18T10:25:48.552" v="2557"/>
        <pc:sldMkLst>
          <pc:docMk/>
          <pc:sldMk cId="2118527320" sldId="297"/>
        </pc:sldMkLst>
        <pc:spChg chg="del">
          <ac:chgData name="Tidjani, Falaq" userId="e4edafe0-527c-4354-b6fd-4b64d6e7d759" providerId="ADAL" clId="{52625D1D-F71B-4B06-93D7-3D34851368B8}" dt="2024-07-18T10:25:45.505" v="2555" actId="478"/>
          <ac:spMkLst>
            <pc:docMk/>
            <pc:sldMk cId="2118527320" sldId="297"/>
            <ac:spMk id="5" creationId="{532A8E08-FDF3-981B-FAFB-CC2518DFAA5F}"/>
          </ac:spMkLst>
        </pc:spChg>
        <pc:picChg chg="add mod">
          <ac:chgData name="Tidjani, Falaq" userId="e4edafe0-527c-4354-b6fd-4b64d6e7d759" providerId="ADAL" clId="{52625D1D-F71B-4B06-93D7-3D34851368B8}" dt="2024-07-18T10:21:35.572" v="2523"/>
          <ac:picMkLst>
            <pc:docMk/>
            <pc:sldMk cId="2118527320" sldId="297"/>
            <ac:picMk id="13" creationId="{41A5D47C-7E2C-F5AA-8A9D-AC43BA0F9BFC}"/>
          </ac:picMkLst>
        </pc:picChg>
        <pc:picChg chg="add mod">
          <ac:chgData name="Tidjani, Falaq" userId="e4edafe0-527c-4354-b6fd-4b64d6e7d759" providerId="ADAL" clId="{52625D1D-F71B-4B06-93D7-3D34851368B8}" dt="2024-07-18T10:21:35.572" v="2523"/>
          <ac:picMkLst>
            <pc:docMk/>
            <pc:sldMk cId="2118527320" sldId="297"/>
            <ac:picMk id="14" creationId="{76771F82-06B7-DD15-7F2C-C5F191B50BDD}"/>
          </ac:picMkLst>
        </pc:picChg>
        <pc:picChg chg="add mod">
          <ac:chgData name="Tidjani, Falaq" userId="e4edafe0-527c-4354-b6fd-4b64d6e7d759" providerId="ADAL" clId="{52625D1D-F71B-4B06-93D7-3D34851368B8}" dt="2024-07-18T10:21:35.572" v="2523"/>
          <ac:picMkLst>
            <pc:docMk/>
            <pc:sldMk cId="2118527320" sldId="297"/>
            <ac:picMk id="18" creationId="{F90E0A52-80B7-1CF1-B48D-B79B072D15C0}"/>
          </ac:picMkLst>
        </pc:picChg>
        <pc:picChg chg="add mod">
          <ac:chgData name="Tidjani, Falaq" userId="e4edafe0-527c-4354-b6fd-4b64d6e7d759" providerId="ADAL" clId="{52625D1D-F71B-4B06-93D7-3D34851368B8}" dt="2024-07-18T10:21:35.572" v="2523"/>
          <ac:picMkLst>
            <pc:docMk/>
            <pc:sldMk cId="2118527320" sldId="297"/>
            <ac:picMk id="19" creationId="{60DEA91B-0B20-9456-BEC1-280B930827FC}"/>
          </ac:picMkLst>
        </pc:picChg>
        <pc:picChg chg="add mod">
          <ac:chgData name="Tidjani, Falaq" userId="e4edafe0-527c-4354-b6fd-4b64d6e7d759" providerId="ADAL" clId="{52625D1D-F71B-4B06-93D7-3D34851368B8}" dt="2024-07-18T10:21:35.572" v="2523"/>
          <ac:picMkLst>
            <pc:docMk/>
            <pc:sldMk cId="2118527320" sldId="297"/>
            <ac:picMk id="20" creationId="{05D72AA9-A041-3CF0-022A-B35992FC1A80}"/>
          </ac:picMkLst>
        </pc:picChg>
        <pc:picChg chg="add mod">
          <ac:chgData name="Tidjani, Falaq" userId="e4edafe0-527c-4354-b6fd-4b64d6e7d759" providerId="ADAL" clId="{52625D1D-F71B-4B06-93D7-3D34851368B8}" dt="2024-07-18T10:21:35.572" v="2523"/>
          <ac:picMkLst>
            <pc:docMk/>
            <pc:sldMk cId="2118527320" sldId="297"/>
            <ac:picMk id="21" creationId="{FC0D62FB-53D7-53D5-C269-A65192189FD1}"/>
          </ac:picMkLst>
        </pc:picChg>
        <pc:picChg chg="add del mod">
          <ac:chgData name="Tidjani, Falaq" userId="e4edafe0-527c-4354-b6fd-4b64d6e7d759" providerId="ADAL" clId="{52625D1D-F71B-4B06-93D7-3D34851368B8}" dt="2024-07-18T10:25:47.466" v="2556" actId="478"/>
          <ac:picMkLst>
            <pc:docMk/>
            <pc:sldMk cId="2118527320" sldId="297"/>
            <ac:picMk id="22" creationId="{2760B894-C97F-281A-863C-ED335BE4B145}"/>
          </ac:picMkLst>
        </pc:picChg>
        <pc:picChg chg="add mod">
          <ac:chgData name="Tidjani, Falaq" userId="e4edafe0-527c-4354-b6fd-4b64d6e7d759" providerId="ADAL" clId="{52625D1D-F71B-4B06-93D7-3D34851368B8}" dt="2024-07-18T10:25:48.552" v="2557"/>
          <ac:picMkLst>
            <pc:docMk/>
            <pc:sldMk cId="2118527320" sldId="297"/>
            <ac:picMk id="23" creationId="{B227835F-261D-8665-4469-9CB6528B35A4}"/>
          </ac:picMkLst>
        </pc:picChg>
        <pc:picChg chg="del">
          <ac:chgData name="Tidjani, Falaq" userId="e4edafe0-527c-4354-b6fd-4b64d6e7d759" providerId="ADAL" clId="{52625D1D-F71B-4B06-93D7-3D34851368B8}" dt="2024-07-18T10:21:35.120" v="2522" actId="478"/>
          <ac:picMkLst>
            <pc:docMk/>
            <pc:sldMk cId="2118527320" sldId="297"/>
            <ac:picMk id="35" creationId="{38B9D148-F7C9-0A4A-CD83-3AC9D99386DB}"/>
          </ac:picMkLst>
        </pc:picChg>
        <pc:picChg chg="del">
          <ac:chgData name="Tidjani, Falaq" userId="e4edafe0-527c-4354-b6fd-4b64d6e7d759" providerId="ADAL" clId="{52625D1D-F71B-4B06-93D7-3D34851368B8}" dt="2024-07-18T10:21:35.120" v="2522" actId="478"/>
          <ac:picMkLst>
            <pc:docMk/>
            <pc:sldMk cId="2118527320" sldId="297"/>
            <ac:picMk id="36" creationId="{B39CBC91-6F14-2AC9-FF06-6944877A1750}"/>
          </ac:picMkLst>
        </pc:picChg>
        <pc:picChg chg="del">
          <ac:chgData name="Tidjani, Falaq" userId="e4edafe0-527c-4354-b6fd-4b64d6e7d759" providerId="ADAL" clId="{52625D1D-F71B-4B06-93D7-3D34851368B8}" dt="2024-07-18T10:21:35.120" v="2522" actId="478"/>
          <ac:picMkLst>
            <pc:docMk/>
            <pc:sldMk cId="2118527320" sldId="297"/>
            <ac:picMk id="37" creationId="{4BE16718-4945-71D8-9B2D-58562AEC291A}"/>
          </ac:picMkLst>
        </pc:picChg>
        <pc:picChg chg="del">
          <ac:chgData name="Tidjani, Falaq" userId="e4edafe0-527c-4354-b6fd-4b64d6e7d759" providerId="ADAL" clId="{52625D1D-F71B-4B06-93D7-3D34851368B8}" dt="2024-07-18T10:21:35.120" v="2522" actId="478"/>
          <ac:picMkLst>
            <pc:docMk/>
            <pc:sldMk cId="2118527320" sldId="297"/>
            <ac:picMk id="38" creationId="{3EA6892D-0553-A2D1-3C57-7FCE71D8B080}"/>
          </ac:picMkLst>
        </pc:picChg>
        <pc:picChg chg="del">
          <ac:chgData name="Tidjani, Falaq" userId="e4edafe0-527c-4354-b6fd-4b64d6e7d759" providerId="ADAL" clId="{52625D1D-F71B-4B06-93D7-3D34851368B8}" dt="2024-07-18T10:21:35.120" v="2522" actId="478"/>
          <ac:picMkLst>
            <pc:docMk/>
            <pc:sldMk cId="2118527320" sldId="297"/>
            <ac:picMk id="39" creationId="{CEC27774-94F2-6397-1044-DAFE8FA407E5}"/>
          </ac:picMkLst>
        </pc:picChg>
        <pc:picChg chg="del">
          <ac:chgData name="Tidjani, Falaq" userId="e4edafe0-527c-4354-b6fd-4b64d6e7d759" providerId="ADAL" clId="{52625D1D-F71B-4B06-93D7-3D34851368B8}" dt="2024-07-18T10:21:35.120" v="2522" actId="478"/>
          <ac:picMkLst>
            <pc:docMk/>
            <pc:sldMk cId="2118527320" sldId="297"/>
            <ac:picMk id="40" creationId="{B684323C-AFA5-A76B-5D88-CB16FAAC5C2A}"/>
          </ac:picMkLst>
        </pc:picChg>
      </pc:sldChg>
      <pc:sldChg chg="modSp del mod modShow">
        <pc:chgData name="Tidjani, Falaq" userId="e4edafe0-527c-4354-b6fd-4b64d6e7d759" providerId="ADAL" clId="{52625D1D-F71B-4B06-93D7-3D34851368B8}" dt="2024-07-18T10:17:56.401" v="2478" actId="47"/>
        <pc:sldMkLst>
          <pc:docMk/>
          <pc:sldMk cId="2743904303" sldId="329"/>
        </pc:sldMkLst>
        <pc:picChg chg="mod">
          <ac:chgData name="Tidjani, Falaq" userId="e4edafe0-527c-4354-b6fd-4b64d6e7d759" providerId="ADAL" clId="{52625D1D-F71B-4B06-93D7-3D34851368B8}" dt="2024-07-18T10:17:53.096" v="2477" actId="1076"/>
          <ac:picMkLst>
            <pc:docMk/>
            <pc:sldMk cId="2743904303" sldId="329"/>
            <ac:picMk id="14" creationId="{97E2C175-31CF-A499-1952-C9BD04531016}"/>
          </ac:picMkLst>
        </pc:picChg>
      </pc:sldChg>
      <pc:sldChg chg="modSp">
        <pc:chgData name="Tidjani, Falaq" userId="e4edafe0-527c-4354-b6fd-4b64d6e7d759" providerId="ADAL" clId="{52625D1D-F71B-4B06-93D7-3D34851368B8}" dt="2024-07-16T19:17:27.840" v="1"/>
        <pc:sldMkLst>
          <pc:docMk/>
          <pc:sldMk cId="624944751" sldId="330"/>
        </pc:sldMkLst>
        <pc:spChg chg="mod">
          <ac:chgData name="Tidjani, Falaq" userId="e4edafe0-527c-4354-b6fd-4b64d6e7d759" providerId="ADAL" clId="{52625D1D-F71B-4B06-93D7-3D34851368B8}" dt="2024-07-16T19:17:18.089" v="0"/>
          <ac:spMkLst>
            <pc:docMk/>
            <pc:sldMk cId="624944751" sldId="330"/>
            <ac:spMk id="2" creationId="{5CE42E5E-DDD8-9446-DCDA-2117DC4799F6}"/>
          </ac:spMkLst>
        </pc:spChg>
        <pc:spChg chg="mod">
          <ac:chgData name="Tidjani, Falaq" userId="e4edafe0-527c-4354-b6fd-4b64d6e7d759" providerId="ADAL" clId="{52625D1D-F71B-4B06-93D7-3D34851368B8}" dt="2024-07-16T19:17:27.840" v="1"/>
          <ac:spMkLst>
            <pc:docMk/>
            <pc:sldMk cId="624944751" sldId="330"/>
            <ac:spMk id="4" creationId="{367FA294-460D-E227-566D-E4350DDD11D7}"/>
          </ac:spMkLst>
        </pc:spChg>
      </pc:sldChg>
      <pc:sldChg chg="addSp delSp modSp add mod ord">
        <pc:chgData name="Tidjani, Falaq" userId="e4edafe0-527c-4354-b6fd-4b64d6e7d759" providerId="ADAL" clId="{52625D1D-F71B-4B06-93D7-3D34851368B8}" dt="2024-07-18T10:27:39.514" v="2621" actId="1037"/>
        <pc:sldMkLst>
          <pc:docMk/>
          <pc:sldMk cId="526722401" sldId="331"/>
        </pc:sldMkLst>
        <pc:spChg chg="add mod topLvl">
          <ac:chgData name="Tidjani, Falaq" userId="e4edafe0-527c-4354-b6fd-4b64d6e7d759" providerId="ADAL" clId="{52625D1D-F71B-4B06-93D7-3D34851368B8}" dt="2024-07-18T10:04:48.927" v="2389" actId="255"/>
          <ac:spMkLst>
            <pc:docMk/>
            <pc:sldMk cId="526722401" sldId="331"/>
            <ac:spMk id="3" creationId="{F6A6915F-33F1-659B-B5CE-C446854DF3F0}"/>
          </ac:spMkLst>
        </pc:spChg>
        <pc:spChg chg="add del mod">
          <ac:chgData name="Tidjani, Falaq" userId="e4edafe0-527c-4354-b6fd-4b64d6e7d759" providerId="ADAL" clId="{52625D1D-F71B-4B06-93D7-3D34851368B8}" dt="2024-07-17T09:28:30.532" v="1237" actId="478"/>
          <ac:spMkLst>
            <pc:docMk/>
            <pc:sldMk cId="526722401" sldId="331"/>
            <ac:spMk id="5" creationId="{AB286B74-2AB6-A24F-DD8C-E00227F9D0EA}"/>
          </ac:spMkLst>
        </pc:spChg>
        <pc:spChg chg="add mod topLvl">
          <ac:chgData name="Tidjani, Falaq" userId="e4edafe0-527c-4354-b6fd-4b64d6e7d759" providerId="ADAL" clId="{52625D1D-F71B-4B06-93D7-3D34851368B8}" dt="2024-07-18T09:35:52.828" v="2295" actId="164"/>
          <ac:spMkLst>
            <pc:docMk/>
            <pc:sldMk cId="526722401" sldId="331"/>
            <ac:spMk id="6" creationId="{86D55E46-EFF1-381C-6339-22987119023B}"/>
          </ac:spMkLst>
        </pc:spChg>
        <pc:spChg chg="mod">
          <ac:chgData name="Tidjani, Falaq" userId="e4edafe0-527c-4354-b6fd-4b64d6e7d759" providerId="ADAL" clId="{52625D1D-F71B-4B06-93D7-3D34851368B8}" dt="2024-07-18T10:09:53.193" v="2440"/>
          <ac:spMkLst>
            <pc:docMk/>
            <pc:sldMk cId="526722401" sldId="331"/>
            <ac:spMk id="10" creationId="{68AD1EF3-E822-C034-25BF-0391EAEB6DDE}"/>
          </ac:spMkLst>
        </pc:spChg>
        <pc:spChg chg="mod">
          <ac:chgData name="Tidjani, Falaq" userId="e4edafe0-527c-4354-b6fd-4b64d6e7d759" providerId="ADAL" clId="{52625D1D-F71B-4B06-93D7-3D34851368B8}" dt="2024-07-18T10:09:41.233" v="2439"/>
          <ac:spMkLst>
            <pc:docMk/>
            <pc:sldMk cId="526722401" sldId="331"/>
            <ac:spMk id="11" creationId="{B6CC1817-7BD6-4F55-A55C-064570524167}"/>
          </ac:spMkLst>
        </pc:spChg>
        <pc:spChg chg="add mod topLvl">
          <ac:chgData name="Tidjani, Falaq" userId="e4edafe0-527c-4354-b6fd-4b64d6e7d759" providerId="ADAL" clId="{52625D1D-F71B-4B06-93D7-3D34851368B8}" dt="2024-07-18T09:35:52.828" v="2295" actId="164"/>
          <ac:spMkLst>
            <pc:docMk/>
            <pc:sldMk cId="526722401" sldId="331"/>
            <ac:spMk id="12" creationId="{357361FC-08AD-5531-71B4-3099269B3788}"/>
          </ac:spMkLst>
        </pc:spChg>
        <pc:spChg chg="mod topLvl">
          <ac:chgData name="Tidjani, Falaq" userId="e4edafe0-527c-4354-b6fd-4b64d6e7d759" providerId="ADAL" clId="{52625D1D-F71B-4B06-93D7-3D34851368B8}" dt="2024-07-18T10:05:22.448" v="2407" actId="403"/>
          <ac:spMkLst>
            <pc:docMk/>
            <pc:sldMk cId="526722401" sldId="331"/>
            <ac:spMk id="17" creationId="{FC699113-1E52-C407-C760-8044D8FA74F4}"/>
          </ac:spMkLst>
        </pc:spChg>
        <pc:spChg chg="del mod topLvl">
          <ac:chgData name="Tidjani, Falaq" userId="e4edafe0-527c-4354-b6fd-4b64d6e7d759" providerId="ADAL" clId="{52625D1D-F71B-4B06-93D7-3D34851368B8}" dt="2024-07-18T07:14:32.590" v="1357" actId="478"/>
          <ac:spMkLst>
            <pc:docMk/>
            <pc:sldMk cId="526722401" sldId="331"/>
            <ac:spMk id="18" creationId="{A67AE5BB-88B2-7913-ECCF-2E1A71D9773D}"/>
          </ac:spMkLst>
        </pc:spChg>
        <pc:spChg chg="mod topLvl">
          <ac:chgData name="Tidjani, Falaq" userId="e4edafe0-527c-4354-b6fd-4b64d6e7d759" providerId="ADAL" clId="{52625D1D-F71B-4B06-93D7-3D34851368B8}" dt="2024-07-18T09:11:10.753" v="2109" actId="164"/>
          <ac:spMkLst>
            <pc:docMk/>
            <pc:sldMk cId="526722401" sldId="331"/>
            <ac:spMk id="19" creationId="{FA44B410-A7AC-8DA9-C556-20C9F2E8352D}"/>
          </ac:spMkLst>
        </pc:spChg>
        <pc:spChg chg="mod topLvl">
          <ac:chgData name="Tidjani, Falaq" userId="e4edafe0-527c-4354-b6fd-4b64d6e7d759" providerId="ADAL" clId="{52625D1D-F71B-4B06-93D7-3D34851368B8}" dt="2024-07-18T09:11:10.753" v="2109" actId="164"/>
          <ac:spMkLst>
            <pc:docMk/>
            <pc:sldMk cId="526722401" sldId="331"/>
            <ac:spMk id="27" creationId="{E0241FE3-7BFF-96C7-3CF8-C1F9C361B76B}"/>
          </ac:spMkLst>
        </pc:spChg>
        <pc:spChg chg="mod topLvl">
          <ac:chgData name="Tidjani, Falaq" userId="e4edafe0-527c-4354-b6fd-4b64d6e7d759" providerId="ADAL" clId="{52625D1D-F71B-4B06-93D7-3D34851368B8}" dt="2024-07-18T10:05:56.104" v="2417" actId="255"/>
          <ac:spMkLst>
            <pc:docMk/>
            <pc:sldMk cId="526722401" sldId="331"/>
            <ac:spMk id="29" creationId="{82FB40E8-C83F-01FA-9CD6-C2BA9104A8E8}"/>
          </ac:spMkLst>
        </pc:spChg>
        <pc:spChg chg="del mod topLvl">
          <ac:chgData name="Tidjani, Falaq" userId="e4edafe0-527c-4354-b6fd-4b64d6e7d759" providerId="ADAL" clId="{52625D1D-F71B-4B06-93D7-3D34851368B8}" dt="2024-07-18T07:14:54.218" v="1363" actId="478"/>
          <ac:spMkLst>
            <pc:docMk/>
            <pc:sldMk cId="526722401" sldId="331"/>
            <ac:spMk id="30" creationId="{78B02094-AADD-D9DC-0876-53E801CF6897}"/>
          </ac:spMkLst>
        </pc:spChg>
        <pc:spChg chg="mod topLvl">
          <ac:chgData name="Tidjani, Falaq" userId="e4edafe0-527c-4354-b6fd-4b64d6e7d759" providerId="ADAL" clId="{52625D1D-F71B-4B06-93D7-3D34851368B8}" dt="2024-07-18T09:12:27.237" v="2117" actId="164"/>
          <ac:spMkLst>
            <pc:docMk/>
            <pc:sldMk cId="526722401" sldId="331"/>
            <ac:spMk id="31" creationId="{FDF0EAD3-65BD-7528-4440-3EC553AAD6AD}"/>
          </ac:spMkLst>
        </pc:spChg>
        <pc:spChg chg="mod topLvl">
          <ac:chgData name="Tidjani, Falaq" userId="e4edafe0-527c-4354-b6fd-4b64d6e7d759" providerId="ADAL" clId="{52625D1D-F71B-4B06-93D7-3D34851368B8}" dt="2024-07-18T09:12:27.237" v="2117" actId="164"/>
          <ac:spMkLst>
            <pc:docMk/>
            <pc:sldMk cId="526722401" sldId="331"/>
            <ac:spMk id="32" creationId="{DF578D3A-917C-5D76-7BB8-A98FF975719B}"/>
          </ac:spMkLst>
        </pc:spChg>
        <pc:spChg chg="mod topLvl">
          <ac:chgData name="Tidjani, Falaq" userId="e4edafe0-527c-4354-b6fd-4b64d6e7d759" providerId="ADAL" clId="{52625D1D-F71B-4B06-93D7-3D34851368B8}" dt="2024-07-18T10:07:23.034" v="2423" actId="255"/>
          <ac:spMkLst>
            <pc:docMk/>
            <pc:sldMk cId="526722401" sldId="331"/>
            <ac:spMk id="34" creationId="{8DCD0CCC-7E3E-5AB6-42F7-9D63D214C725}"/>
          </ac:spMkLst>
        </pc:spChg>
        <pc:spChg chg="del mod topLvl">
          <ac:chgData name="Tidjani, Falaq" userId="e4edafe0-527c-4354-b6fd-4b64d6e7d759" providerId="ADAL" clId="{52625D1D-F71B-4B06-93D7-3D34851368B8}" dt="2024-07-18T08:08:25.888" v="1712" actId="478"/>
          <ac:spMkLst>
            <pc:docMk/>
            <pc:sldMk cId="526722401" sldId="331"/>
            <ac:spMk id="35" creationId="{0D351687-276F-D94F-D381-75EA6406A86F}"/>
          </ac:spMkLst>
        </pc:spChg>
        <pc:spChg chg="mod topLvl">
          <ac:chgData name="Tidjani, Falaq" userId="e4edafe0-527c-4354-b6fd-4b64d6e7d759" providerId="ADAL" clId="{52625D1D-F71B-4B06-93D7-3D34851368B8}" dt="2024-07-18T09:13:24.120" v="2121" actId="164"/>
          <ac:spMkLst>
            <pc:docMk/>
            <pc:sldMk cId="526722401" sldId="331"/>
            <ac:spMk id="36" creationId="{8FC7029A-2E66-286B-5451-E822EF7E617E}"/>
          </ac:spMkLst>
        </pc:spChg>
        <pc:spChg chg="mod topLvl">
          <ac:chgData name="Tidjani, Falaq" userId="e4edafe0-527c-4354-b6fd-4b64d6e7d759" providerId="ADAL" clId="{52625D1D-F71B-4B06-93D7-3D34851368B8}" dt="2024-07-18T09:13:24.120" v="2121" actId="164"/>
          <ac:spMkLst>
            <pc:docMk/>
            <pc:sldMk cId="526722401" sldId="331"/>
            <ac:spMk id="37" creationId="{9A0928BD-0EC8-3DFD-F627-E266BC1A7E3C}"/>
          </ac:spMkLst>
        </pc:spChg>
        <pc:spChg chg="mod topLvl">
          <ac:chgData name="Tidjani, Falaq" userId="e4edafe0-527c-4354-b6fd-4b64d6e7d759" providerId="ADAL" clId="{52625D1D-F71B-4B06-93D7-3D34851368B8}" dt="2024-07-18T10:04:54.504" v="2390" actId="255"/>
          <ac:spMkLst>
            <pc:docMk/>
            <pc:sldMk cId="526722401" sldId="331"/>
            <ac:spMk id="39" creationId="{B9619818-3F0B-F52E-BBA0-E76ACE213DD9}"/>
          </ac:spMkLst>
        </pc:spChg>
        <pc:spChg chg="del mod">
          <ac:chgData name="Tidjani, Falaq" userId="e4edafe0-527c-4354-b6fd-4b64d6e7d759" providerId="ADAL" clId="{52625D1D-F71B-4B06-93D7-3D34851368B8}" dt="2024-07-17T09:28:37.655" v="1239" actId="478"/>
          <ac:spMkLst>
            <pc:docMk/>
            <pc:sldMk cId="526722401" sldId="331"/>
            <ac:spMk id="40" creationId="{FCCDCE33-FB92-BFF2-CC97-30C4E1106925}"/>
          </ac:spMkLst>
        </pc:spChg>
        <pc:spChg chg="mod topLvl">
          <ac:chgData name="Tidjani, Falaq" userId="e4edafe0-527c-4354-b6fd-4b64d6e7d759" providerId="ADAL" clId="{52625D1D-F71B-4B06-93D7-3D34851368B8}" dt="2024-07-18T09:36:13.724" v="2297" actId="164"/>
          <ac:spMkLst>
            <pc:docMk/>
            <pc:sldMk cId="526722401" sldId="331"/>
            <ac:spMk id="41" creationId="{BC8A8EC0-1B9E-6F20-00C3-E649390A1696}"/>
          </ac:spMkLst>
        </pc:spChg>
        <pc:spChg chg="mod topLvl">
          <ac:chgData name="Tidjani, Falaq" userId="e4edafe0-527c-4354-b6fd-4b64d6e7d759" providerId="ADAL" clId="{52625D1D-F71B-4B06-93D7-3D34851368B8}" dt="2024-07-18T09:36:13.724" v="2297" actId="164"/>
          <ac:spMkLst>
            <pc:docMk/>
            <pc:sldMk cId="526722401" sldId="331"/>
            <ac:spMk id="42" creationId="{9BBA1D01-51EA-A24B-34A8-B67BE0F0A778}"/>
          </ac:spMkLst>
        </pc:spChg>
        <pc:spChg chg="mod topLvl">
          <ac:chgData name="Tidjani, Falaq" userId="e4edafe0-527c-4354-b6fd-4b64d6e7d759" providerId="ADAL" clId="{52625D1D-F71B-4B06-93D7-3D34851368B8}" dt="2024-07-18T10:05:27.947" v="2410" actId="404"/>
          <ac:spMkLst>
            <pc:docMk/>
            <pc:sldMk cId="526722401" sldId="331"/>
            <ac:spMk id="44" creationId="{3D31FF24-E2B1-8BA7-6C09-181970981590}"/>
          </ac:spMkLst>
        </pc:spChg>
        <pc:spChg chg="del mod topLvl">
          <ac:chgData name="Tidjani, Falaq" userId="e4edafe0-527c-4354-b6fd-4b64d6e7d759" providerId="ADAL" clId="{52625D1D-F71B-4B06-93D7-3D34851368B8}" dt="2024-07-18T07:14:37.521" v="1359" actId="478"/>
          <ac:spMkLst>
            <pc:docMk/>
            <pc:sldMk cId="526722401" sldId="331"/>
            <ac:spMk id="45" creationId="{DF7DA021-839A-EA2D-63E2-ECB657A6456F}"/>
          </ac:spMkLst>
        </pc:spChg>
        <pc:spChg chg="mod topLvl">
          <ac:chgData name="Tidjani, Falaq" userId="e4edafe0-527c-4354-b6fd-4b64d6e7d759" providerId="ADAL" clId="{52625D1D-F71B-4B06-93D7-3D34851368B8}" dt="2024-07-18T09:11:19.928" v="2110" actId="164"/>
          <ac:spMkLst>
            <pc:docMk/>
            <pc:sldMk cId="526722401" sldId="331"/>
            <ac:spMk id="46" creationId="{A5934496-1C34-A860-628C-8DC8FFB24352}"/>
          </ac:spMkLst>
        </pc:spChg>
        <pc:spChg chg="mod topLvl">
          <ac:chgData name="Tidjani, Falaq" userId="e4edafe0-527c-4354-b6fd-4b64d6e7d759" providerId="ADAL" clId="{52625D1D-F71B-4B06-93D7-3D34851368B8}" dt="2024-07-18T09:11:19.928" v="2110" actId="164"/>
          <ac:spMkLst>
            <pc:docMk/>
            <pc:sldMk cId="526722401" sldId="331"/>
            <ac:spMk id="47" creationId="{9892E4BF-53DF-0F43-DB47-7DC28317CFB5}"/>
          </ac:spMkLst>
        </pc:spChg>
        <pc:spChg chg="mod topLvl">
          <ac:chgData name="Tidjani, Falaq" userId="e4edafe0-527c-4354-b6fd-4b64d6e7d759" providerId="ADAL" clId="{52625D1D-F71B-4B06-93D7-3D34851368B8}" dt="2024-07-18T10:06:21.723" v="2418" actId="255"/>
          <ac:spMkLst>
            <pc:docMk/>
            <pc:sldMk cId="526722401" sldId="331"/>
            <ac:spMk id="49" creationId="{42CE4A88-F0CE-6D21-8144-20074B8DB031}"/>
          </ac:spMkLst>
        </pc:spChg>
        <pc:spChg chg="del mod topLvl">
          <ac:chgData name="Tidjani, Falaq" userId="e4edafe0-527c-4354-b6fd-4b64d6e7d759" providerId="ADAL" clId="{52625D1D-F71B-4B06-93D7-3D34851368B8}" dt="2024-07-18T07:16:02.886" v="1431" actId="478"/>
          <ac:spMkLst>
            <pc:docMk/>
            <pc:sldMk cId="526722401" sldId="331"/>
            <ac:spMk id="50" creationId="{1DB42A8C-DA5E-B2EE-F43B-09DC4A2700EF}"/>
          </ac:spMkLst>
        </pc:spChg>
        <pc:spChg chg="mod topLvl">
          <ac:chgData name="Tidjani, Falaq" userId="e4edafe0-527c-4354-b6fd-4b64d6e7d759" providerId="ADAL" clId="{52625D1D-F71B-4B06-93D7-3D34851368B8}" dt="2024-07-18T09:12:51.013" v="2118" actId="164"/>
          <ac:spMkLst>
            <pc:docMk/>
            <pc:sldMk cId="526722401" sldId="331"/>
            <ac:spMk id="51" creationId="{C2F1D895-27E2-355C-D04F-6C0BC9CCD37F}"/>
          </ac:spMkLst>
        </pc:spChg>
        <pc:spChg chg="mod topLvl">
          <ac:chgData name="Tidjani, Falaq" userId="e4edafe0-527c-4354-b6fd-4b64d6e7d759" providerId="ADAL" clId="{52625D1D-F71B-4B06-93D7-3D34851368B8}" dt="2024-07-18T09:12:51.013" v="2118" actId="164"/>
          <ac:spMkLst>
            <pc:docMk/>
            <pc:sldMk cId="526722401" sldId="331"/>
            <ac:spMk id="52" creationId="{96029BEF-D497-88EE-1331-587E87C8A3FA}"/>
          </ac:spMkLst>
        </pc:spChg>
        <pc:spChg chg="mod topLvl">
          <ac:chgData name="Tidjani, Falaq" userId="e4edafe0-527c-4354-b6fd-4b64d6e7d759" providerId="ADAL" clId="{52625D1D-F71B-4B06-93D7-3D34851368B8}" dt="2024-07-18T10:07:34.728" v="2424" actId="255"/>
          <ac:spMkLst>
            <pc:docMk/>
            <pc:sldMk cId="526722401" sldId="331"/>
            <ac:spMk id="54" creationId="{CB07BAC4-4349-35DE-0388-59386F047499}"/>
          </ac:spMkLst>
        </pc:spChg>
        <pc:spChg chg="del mod topLvl">
          <ac:chgData name="Tidjani, Falaq" userId="e4edafe0-527c-4354-b6fd-4b64d6e7d759" providerId="ADAL" clId="{52625D1D-F71B-4B06-93D7-3D34851368B8}" dt="2024-07-18T08:08:26.872" v="1713" actId="478"/>
          <ac:spMkLst>
            <pc:docMk/>
            <pc:sldMk cId="526722401" sldId="331"/>
            <ac:spMk id="55" creationId="{EFC23093-A9D9-399B-51D7-8CA8B94672ED}"/>
          </ac:spMkLst>
        </pc:spChg>
        <pc:spChg chg="mod topLvl">
          <ac:chgData name="Tidjani, Falaq" userId="e4edafe0-527c-4354-b6fd-4b64d6e7d759" providerId="ADAL" clId="{52625D1D-F71B-4B06-93D7-3D34851368B8}" dt="2024-07-18T09:13:32.958" v="2122" actId="164"/>
          <ac:spMkLst>
            <pc:docMk/>
            <pc:sldMk cId="526722401" sldId="331"/>
            <ac:spMk id="56" creationId="{D8769E27-F531-A99F-8A4D-9CB627104791}"/>
          </ac:spMkLst>
        </pc:spChg>
        <pc:spChg chg="mod topLvl">
          <ac:chgData name="Tidjani, Falaq" userId="e4edafe0-527c-4354-b6fd-4b64d6e7d759" providerId="ADAL" clId="{52625D1D-F71B-4B06-93D7-3D34851368B8}" dt="2024-07-18T09:13:32.958" v="2122" actId="164"/>
          <ac:spMkLst>
            <pc:docMk/>
            <pc:sldMk cId="526722401" sldId="331"/>
            <ac:spMk id="57" creationId="{6C780B13-79F9-2EA0-3A22-5F99495DB1BC}"/>
          </ac:spMkLst>
        </pc:spChg>
        <pc:spChg chg="mod topLvl">
          <ac:chgData name="Tidjani, Falaq" userId="e4edafe0-527c-4354-b6fd-4b64d6e7d759" providerId="ADAL" clId="{52625D1D-F71B-4B06-93D7-3D34851368B8}" dt="2024-07-18T10:04:59.690" v="2393" actId="404"/>
          <ac:spMkLst>
            <pc:docMk/>
            <pc:sldMk cId="526722401" sldId="331"/>
            <ac:spMk id="59" creationId="{8179CFFA-848B-F538-A367-0985C46216FD}"/>
          </ac:spMkLst>
        </pc:spChg>
        <pc:spChg chg="del mod">
          <ac:chgData name="Tidjani, Falaq" userId="e4edafe0-527c-4354-b6fd-4b64d6e7d759" providerId="ADAL" clId="{52625D1D-F71B-4B06-93D7-3D34851368B8}" dt="2024-07-17T09:28:45.367" v="1241" actId="478"/>
          <ac:spMkLst>
            <pc:docMk/>
            <pc:sldMk cId="526722401" sldId="331"/>
            <ac:spMk id="60" creationId="{B5C1A20B-449F-D96C-B8E5-3B5D046CF10B}"/>
          </ac:spMkLst>
        </pc:spChg>
        <pc:spChg chg="mod topLvl">
          <ac:chgData name="Tidjani, Falaq" userId="e4edafe0-527c-4354-b6fd-4b64d6e7d759" providerId="ADAL" clId="{52625D1D-F71B-4B06-93D7-3D34851368B8}" dt="2024-07-18T09:36:26.522" v="2299" actId="164"/>
          <ac:spMkLst>
            <pc:docMk/>
            <pc:sldMk cId="526722401" sldId="331"/>
            <ac:spMk id="61" creationId="{7B81D77B-FC22-11FF-B756-E6EBC6505A4A}"/>
          </ac:spMkLst>
        </pc:spChg>
        <pc:spChg chg="mod topLvl">
          <ac:chgData name="Tidjani, Falaq" userId="e4edafe0-527c-4354-b6fd-4b64d6e7d759" providerId="ADAL" clId="{52625D1D-F71B-4B06-93D7-3D34851368B8}" dt="2024-07-18T09:36:26.522" v="2299" actId="164"/>
          <ac:spMkLst>
            <pc:docMk/>
            <pc:sldMk cId="526722401" sldId="331"/>
            <ac:spMk id="62" creationId="{EB02FE88-AC59-6262-FCA3-908F5BC19D5C}"/>
          </ac:spMkLst>
        </pc:spChg>
        <pc:spChg chg="mod topLvl">
          <ac:chgData name="Tidjani, Falaq" userId="e4edafe0-527c-4354-b6fd-4b64d6e7d759" providerId="ADAL" clId="{52625D1D-F71B-4B06-93D7-3D34851368B8}" dt="2024-07-18T10:05:33.311" v="2413" actId="404"/>
          <ac:spMkLst>
            <pc:docMk/>
            <pc:sldMk cId="526722401" sldId="331"/>
            <ac:spMk id="64" creationId="{DF27C4F4-F897-B59B-5099-4D508912DC1F}"/>
          </ac:spMkLst>
        </pc:spChg>
        <pc:spChg chg="del mod topLvl">
          <ac:chgData name="Tidjani, Falaq" userId="e4edafe0-527c-4354-b6fd-4b64d6e7d759" providerId="ADAL" clId="{52625D1D-F71B-4B06-93D7-3D34851368B8}" dt="2024-07-18T07:14:44.849" v="1361" actId="478"/>
          <ac:spMkLst>
            <pc:docMk/>
            <pc:sldMk cId="526722401" sldId="331"/>
            <ac:spMk id="65" creationId="{AD7A2655-93DC-CFAF-1304-F925DC20A116}"/>
          </ac:spMkLst>
        </pc:spChg>
        <pc:spChg chg="mod topLvl">
          <ac:chgData name="Tidjani, Falaq" userId="e4edafe0-527c-4354-b6fd-4b64d6e7d759" providerId="ADAL" clId="{52625D1D-F71B-4B06-93D7-3D34851368B8}" dt="2024-07-18T09:11:30.331" v="2111" actId="164"/>
          <ac:spMkLst>
            <pc:docMk/>
            <pc:sldMk cId="526722401" sldId="331"/>
            <ac:spMk id="66" creationId="{C2A2D7C9-6A32-869B-BF9D-9BF06E1BE18E}"/>
          </ac:spMkLst>
        </pc:spChg>
        <pc:spChg chg="mod topLvl">
          <ac:chgData name="Tidjani, Falaq" userId="e4edafe0-527c-4354-b6fd-4b64d6e7d759" providerId="ADAL" clId="{52625D1D-F71B-4B06-93D7-3D34851368B8}" dt="2024-07-18T09:11:30.331" v="2111" actId="164"/>
          <ac:spMkLst>
            <pc:docMk/>
            <pc:sldMk cId="526722401" sldId="331"/>
            <ac:spMk id="67" creationId="{43C77352-32DA-720C-D40E-E84C0755BFBB}"/>
          </ac:spMkLst>
        </pc:spChg>
        <pc:spChg chg="mod topLvl">
          <ac:chgData name="Tidjani, Falaq" userId="e4edafe0-527c-4354-b6fd-4b64d6e7d759" providerId="ADAL" clId="{52625D1D-F71B-4B06-93D7-3D34851368B8}" dt="2024-07-18T10:06:27.125" v="2419" actId="255"/>
          <ac:spMkLst>
            <pc:docMk/>
            <pc:sldMk cId="526722401" sldId="331"/>
            <ac:spMk id="69" creationId="{28E35FC8-3247-900B-C0BF-202B018F3642}"/>
          </ac:spMkLst>
        </pc:spChg>
        <pc:spChg chg="del mod topLvl">
          <ac:chgData name="Tidjani, Falaq" userId="e4edafe0-527c-4354-b6fd-4b64d6e7d759" providerId="ADAL" clId="{52625D1D-F71B-4B06-93D7-3D34851368B8}" dt="2024-07-18T07:16:51.070" v="1504" actId="478"/>
          <ac:spMkLst>
            <pc:docMk/>
            <pc:sldMk cId="526722401" sldId="331"/>
            <ac:spMk id="70" creationId="{6248D17D-63F9-5871-2DB4-B0F1DFEFF4BF}"/>
          </ac:spMkLst>
        </pc:spChg>
        <pc:spChg chg="mod topLvl">
          <ac:chgData name="Tidjani, Falaq" userId="e4edafe0-527c-4354-b6fd-4b64d6e7d759" providerId="ADAL" clId="{52625D1D-F71B-4B06-93D7-3D34851368B8}" dt="2024-07-18T09:13:01.186" v="2119" actId="164"/>
          <ac:spMkLst>
            <pc:docMk/>
            <pc:sldMk cId="526722401" sldId="331"/>
            <ac:spMk id="71" creationId="{61BA28AD-3E62-E5F6-F7AD-EA2A2B378B8A}"/>
          </ac:spMkLst>
        </pc:spChg>
        <pc:spChg chg="mod topLvl">
          <ac:chgData name="Tidjani, Falaq" userId="e4edafe0-527c-4354-b6fd-4b64d6e7d759" providerId="ADAL" clId="{52625D1D-F71B-4B06-93D7-3D34851368B8}" dt="2024-07-18T09:13:01.186" v="2119" actId="164"/>
          <ac:spMkLst>
            <pc:docMk/>
            <pc:sldMk cId="526722401" sldId="331"/>
            <ac:spMk id="72" creationId="{8FE5B946-F4AF-29AD-2164-576931E825AC}"/>
          </ac:spMkLst>
        </pc:spChg>
        <pc:spChg chg="mod topLvl">
          <ac:chgData name="Tidjani, Falaq" userId="e4edafe0-527c-4354-b6fd-4b64d6e7d759" providerId="ADAL" clId="{52625D1D-F71B-4B06-93D7-3D34851368B8}" dt="2024-07-18T10:07:51.370" v="2431" actId="255"/>
          <ac:spMkLst>
            <pc:docMk/>
            <pc:sldMk cId="526722401" sldId="331"/>
            <ac:spMk id="74" creationId="{9E0EA143-7515-3614-A7ED-8EF9811FF27F}"/>
          </ac:spMkLst>
        </pc:spChg>
        <pc:spChg chg="del mod topLvl">
          <ac:chgData name="Tidjani, Falaq" userId="e4edafe0-527c-4354-b6fd-4b64d6e7d759" providerId="ADAL" clId="{52625D1D-F71B-4B06-93D7-3D34851368B8}" dt="2024-07-18T08:08:27.574" v="1714" actId="478"/>
          <ac:spMkLst>
            <pc:docMk/>
            <pc:sldMk cId="526722401" sldId="331"/>
            <ac:spMk id="75" creationId="{DC4A0B33-BA0C-82A2-B10C-9AAA45A3AFB0}"/>
          </ac:spMkLst>
        </pc:spChg>
        <pc:spChg chg="mod topLvl">
          <ac:chgData name="Tidjani, Falaq" userId="e4edafe0-527c-4354-b6fd-4b64d6e7d759" providerId="ADAL" clId="{52625D1D-F71B-4B06-93D7-3D34851368B8}" dt="2024-07-18T09:14:02.527" v="2126" actId="164"/>
          <ac:spMkLst>
            <pc:docMk/>
            <pc:sldMk cId="526722401" sldId="331"/>
            <ac:spMk id="76" creationId="{DC7551B4-274F-740B-467D-D7147A3BC242}"/>
          </ac:spMkLst>
        </pc:spChg>
        <pc:spChg chg="mod topLvl">
          <ac:chgData name="Tidjani, Falaq" userId="e4edafe0-527c-4354-b6fd-4b64d6e7d759" providerId="ADAL" clId="{52625D1D-F71B-4B06-93D7-3D34851368B8}" dt="2024-07-18T09:14:02.527" v="2126" actId="164"/>
          <ac:spMkLst>
            <pc:docMk/>
            <pc:sldMk cId="526722401" sldId="331"/>
            <ac:spMk id="77" creationId="{5A2B4C1A-A543-A44E-EA90-891B3772A214}"/>
          </ac:spMkLst>
        </pc:spChg>
        <pc:spChg chg="mod ord topLvl">
          <ac:chgData name="Tidjani, Falaq" userId="e4edafe0-527c-4354-b6fd-4b64d6e7d759" providerId="ADAL" clId="{52625D1D-F71B-4B06-93D7-3D34851368B8}" dt="2024-07-18T10:05:04.644" v="2396" actId="404"/>
          <ac:spMkLst>
            <pc:docMk/>
            <pc:sldMk cId="526722401" sldId="331"/>
            <ac:spMk id="79" creationId="{56E3A32B-A19D-34F8-EDE6-F7C99421161F}"/>
          </ac:spMkLst>
        </pc:spChg>
        <pc:spChg chg="del mod">
          <ac:chgData name="Tidjani, Falaq" userId="e4edafe0-527c-4354-b6fd-4b64d6e7d759" providerId="ADAL" clId="{52625D1D-F71B-4B06-93D7-3D34851368B8}" dt="2024-07-17T09:28:56.392" v="1244" actId="478"/>
          <ac:spMkLst>
            <pc:docMk/>
            <pc:sldMk cId="526722401" sldId="331"/>
            <ac:spMk id="80" creationId="{45FDB12D-3AB2-E445-703D-57A289F0BF22}"/>
          </ac:spMkLst>
        </pc:spChg>
        <pc:spChg chg="mod topLvl">
          <ac:chgData name="Tidjani, Falaq" userId="e4edafe0-527c-4354-b6fd-4b64d6e7d759" providerId="ADAL" clId="{52625D1D-F71B-4B06-93D7-3D34851368B8}" dt="2024-07-18T09:36:39.893" v="2301" actId="164"/>
          <ac:spMkLst>
            <pc:docMk/>
            <pc:sldMk cId="526722401" sldId="331"/>
            <ac:spMk id="81" creationId="{0E416C20-9D2B-066A-F8CB-AEE95C5AED56}"/>
          </ac:spMkLst>
        </pc:spChg>
        <pc:spChg chg="mod topLvl">
          <ac:chgData name="Tidjani, Falaq" userId="e4edafe0-527c-4354-b6fd-4b64d6e7d759" providerId="ADAL" clId="{52625D1D-F71B-4B06-93D7-3D34851368B8}" dt="2024-07-18T09:36:39.893" v="2301" actId="164"/>
          <ac:spMkLst>
            <pc:docMk/>
            <pc:sldMk cId="526722401" sldId="331"/>
            <ac:spMk id="82" creationId="{BF80CCBE-1303-F699-4464-B873DB3B3647}"/>
          </ac:spMkLst>
        </pc:spChg>
        <pc:spChg chg="mod ord topLvl">
          <ac:chgData name="Tidjani, Falaq" userId="e4edafe0-527c-4354-b6fd-4b64d6e7d759" providerId="ADAL" clId="{52625D1D-F71B-4B06-93D7-3D34851368B8}" dt="2024-07-18T10:05:39.533" v="2414" actId="255"/>
          <ac:spMkLst>
            <pc:docMk/>
            <pc:sldMk cId="526722401" sldId="331"/>
            <ac:spMk id="84" creationId="{1406F463-E703-20C3-22DF-EBADF6C3346C}"/>
          </ac:spMkLst>
        </pc:spChg>
        <pc:spChg chg="del mod topLvl">
          <ac:chgData name="Tidjani, Falaq" userId="e4edafe0-527c-4354-b6fd-4b64d6e7d759" providerId="ADAL" clId="{52625D1D-F71B-4B06-93D7-3D34851368B8}" dt="2024-07-17T09:28:21.423" v="1235" actId="478"/>
          <ac:spMkLst>
            <pc:docMk/>
            <pc:sldMk cId="526722401" sldId="331"/>
            <ac:spMk id="85" creationId="{0D120724-47DD-82DA-3A99-9303F783AEFF}"/>
          </ac:spMkLst>
        </pc:spChg>
        <pc:spChg chg="mod topLvl">
          <ac:chgData name="Tidjani, Falaq" userId="e4edafe0-527c-4354-b6fd-4b64d6e7d759" providerId="ADAL" clId="{52625D1D-F71B-4B06-93D7-3D34851368B8}" dt="2024-07-18T09:11:38.856" v="2112" actId="164"/>
          <ac:spMkLst>
            <pc:docMk/>
            <pc:sldMk cId="526722401" sldId="331"/>
            <ac:spMk id="86" creationId="{333A7265-C8D3-1B54-835C-7A1F537F6DFC}"/>
          </ac:spMkLst>
        </pc:spChg>
        <pc:spChg chg="mod topLvl">
          <ac:chgData name="Tidjani, Falaq" userId="e4edafe0-527c-4354-b6fd-4b64d6e7d759" providerId="ADAL" clId="{52625D1D-F71B-4B06-93D7-3D34851368B8}" dt="2024-07-18T09:11:38.856" v="2112" actId="164"/>
          <ac:spMkLst>
            <pc:docMk/>
            <pc:sldMk cId="526722401" sldId="331"/>
            <ac:spMk id="87" creationId="{A886D93F-EB8C-AC26-D868-D6CED77F79CC}"/>
          </ac:spMkLst>
        </pc:spChg>
        <pc:spChg chg="mod topLvl">
          <ac:chgData name="Tidjani, Falaq" userId="e4edafe0-527c-4354-b6fd-4b64d6e7d759" providerId="ADAL" clId="{52625D1D-F71B-4B06-93D7-3D34851368B8}" dt="2024-07-18T10:06:40.231" v="2420" actId="255"/>
          <ac:spMkLst>
            <pc:docMk/>
            <pc:sldMk cId="526722401" sldId="331"/>
            <ac:spMk id="89" creationId="{29D63B1E-1D55-E60C-459B-6FDE09386820}"/>
          </ac:spMkLst>
        </pc:spChg>
        <pc:spChg chg="del mod topLvl">
          <ac:chgData name="Tidjani, Falaq" userId="e4edafe0-527c-4354-b6fd-4b64d6e7d759" providerId="ADAL" clId="{52625D1D-F71B-4B06-93D7-3D34851368B8}" dt="2024-07-18T07:17:21.990" v="1559" actId="478"/>
          <ac:spMkLst>
            <pc:docMk/>
            <pc:sldMk cId="526722401" sldId="331"/>
            <ac:spMk id="90" creationId="{FFF85178-5723-B20E-90A0-59C706B7173E}"/>
          </ac:spMkLst>
        </pc:spChg>
        <pc:spChg chg="mod topLvl">
          <ac:chgData name="Tidjani, Falaq" userId="e4edafe0-527c-4354-b6fd-4b64d6e7d759" providerId="ADAL" clId="{52625D1D-F71B-4B06-93D7-3D34851368B8}" dt="2024-07-18T09:13:10.847" v="2120" actId="164"/>
          <ac:spMkLst>
            <pc:docMk/>
            <pc:sldMk cId="526722401" sldId="331"/>
            <ac:spMk id="91" creationId="{D0269A13-4742-958C-E08D-05831F8591D8}"/>
          </ac:spMkLst>
        </pc:spChg>
        <pc:spChg chg="mod topLvl">
          <ac:chgData name="Tidjani, Falaq" userId="e4edafe0-527c-4354-b6fd-4b64d6e7d759" providerId="ADAL" clId="{52625D1D-F71B-4B06-93D7-3D34851368B8}" dt="2024-07-18T09:13:10.847" v="2120" actId="164"/>
          <ac:spMkLst>
            <pc:docMk/>
            <pc:sldMk cId="526722401" sldId="331"/>
            <ac:spMk id="92" creationId="{5A804CDB-A601-0DB1-42E0-6B411436AE1E}"/>
          </ac:spMkLst>
        </pc:spChg>
        <pc:spChg chg="mod">
          <ac:chgData name="Tidjani, Falaq" userId="e4edafe0-527c-4354-b6fd-4b64d6e7d759" providerId="ADAL" clId="{52625D1D-F71B-4B06-93D7-3D34851368B8}" dt="2024-07-17T08:44:14.551" v="152"/>
          <ac:spMkLst>
            <pc:docMk/>
            <pc:sldMk cId="526722401" sldId="331"/>
            <ac:spMk id="94" creationId="{BE181E10-16CC-340C-CF74-61F9CEA26331}"/>
          </ac:spMkLst>
        </pc:spChg>
        <pc:spChg chg="mod">
          <ac:chgData name="Tidjani, Falaq" userId="e4edafe0-527c-4354-b6fd-4b64d6e7d759" providerId="ADAL" clId="{52625D1D-F71B-4B06-93D7-3D34851368B8}" dt="2024-07-17T08:44:14.551" v="152"/>
          <ac:spMkLst>
            <pc:docMk/>
            <pc:sldMk cId="526722401" sldId="331"/>
            <ac:spMk id="95" creationId="{8F6FA7FB-61E4-4BEC-CE34-6DF8D6F66F2E}"/>
          </ac:spMkLst>
        </pc:spChg>
        <pc:spChg chg="mod">
          <ac:chgData name="Tidjani, Falaq" userId="e4edafe0-527c-4354-b6fd-4b64d6e7d759" providerId="ADAL" clId="{52625D1D-F71B-4B06-93D7-3D34851368B8}" dt="2024-07-17T08:44:14.551" v="152"/>
          <ac:spMkLst>
            <pc:docMk/>
            <pc:sldMk cId="526722401" sldId="331"/>
            <ac:spMk id="96" creationId="{2A239604-EFA0-6376-C4D2-09803A853989}"/>
          </ac:spMkLst>
        </pc:spChg>
        <pc:spChg chg="mod">
          <ac:chgData name="Tidjani, Falaq" userId="e4edafe0-527c-4354-b6fd-4b64d6e7d759" providerId="ADAL" clId="{52625D1D-F71B-4B06-93D7-3D34851368B8}" dt="2024-07-17T08:44:14.551" v="152"/>
          <ac:spMkLst>
            <pc:docMk/>
            <pc:sldMk cId="526722401" sldId="331"/>
            <ac:spMk id="97" creationId="{7E8C1EF9-3448-28B5-E0A4-E24A7767CF5C}"/>
          </ac:spMkLst>
        </pc:spChg>
        <pc:spChg chg="mod topLvl">
          <ac:chgData name="Tidjani, Falaq" userId="e4edafe0-527c-4354-b6fd-4b64d6e7d759" providerId="ADAL" clId="{52625D1D-F71B-4B06-93D7-3D34851368B8}" dt="2024-07-18T10:05:10.088" v="2399" actId="404"/>
          <ac:spMkLst>
            <pc:docMk/>
            <pc:sldMk cId="526722401" sldId="331"/>
            <ac:spMk id="99" creationId="{1BB53DD2-C021-D2D7-9D87-741F68BA27D9}"/>
          </ac:spMkLst>
        </pc:spChg>
        <pc:spChg chg="del mod">
          <ac:chgData name="Tidjani, Falaq" userId="e4edafe0-527c-4354-b6fd-4b64d6e7d759" providerId="ADAL" clId="{52625D1D-F71B-4B06-93D7-3D34851368B8}" dt="2024-07-17T09:29:03.006" v="1246" actId="478"/>
          <ac:spMkLst>
            <pc:docMk/>
            <pc:sldMk cId="526722401" sldId="331"/>
            <ac:spMk id="100" creationId="{1C1A0839-5986-AD33-E32E-E11DE1C79B8F}"/>
          </ac:spMkLst>
        </pc:spChg>
        <pc:spChg chg="mod topLvl">
          <ac:chgData name="Tidjani, Falaq" userId="e4edafe0-527c-4354-b6fd-4b64d6e7d759" providerId="ADAL" clId="{52625D1D-F71B-4B06-93D7-3D34851368B8}" dt="2024-07-18T09:36:53.239" v="2303" actId="164"/>
          <ac:spMkLst>
            <pc:docMk/>
            <pc:sldMk cId="526722401" sldId="331"/>
            <ac:spMk id="101" creationId="{EF9AC601-BC77-3A33-6457-B0E91E44127F}"/>
          </ac:spMkLst>
        </pc:spChg>
        <pc:spChg chg="mod topLvl">
          <ac:chgData name="Tidjani, Falaq" userId="e4edafe0-527c-4354-b6fd-4b64d6e7d759" providerId="ADAL" clId="{52625D1D-F71B-4B06-93D7-3D34851368B8}" dt="2024-07-18T09:36:53.239" v="2303" actId="164"/>
          <ac:spMkLst>
            <pc:docMk/>
            <pc:sldMk cId="526722401" sldId="331"/>
            <ac:spMk id="102" creationId="{7E45E577-1A33-B13A-20B8-212F95823A79}"/>
          </ac:spMkLst>
        </pc:spChg>
        <pc:spChg chg="mod topLvl">
          <ac:chgData name="Tidjani, Falaq" userId="e4edafe0-527c-4354-b6fd-4b64d6e7d759" providerId="ADAL" clId="{52625D1D-F71B-4B06-93D7-3D34851368B8}" dt="2024-07-18T10:05:45.287" v="2415" actId="255"/>
          <ac:spMkLst>
            <pc:docMk/>
            <pc:sldMk cId="526722401" sldId="331"/>
            <ac:spMk id="104" creationId="{A56DD232-C65C-57BC-811B-B7714902318B}"/>
          </ac:spMkLst>
        </pc:spChg>
        <pc:spChg chg="del mod topLvl">
          <ac:chgData name="Tidjani, Falaq" userId="e4edafe0-527c-4354-b6fd-4b64d6e7d759" providerId="ADAL" clId="{52625D1D-F71B-4B06-93D7-3D34851368B8}" dt="2024-07-17T09:31:46.631" v="1251" actId="478"/>
          <ac:spMkLst>
            <pc:docMk/>
            <pc:sldMk cId="526722401" sldId="331"/>
            <ac:spMk id="105" creationId="{05A80AC5-C75C-D3D6-B95A-5FBA2DF596B2}"/>
          </ac:spMkLst>
        </pc:spChg>
        <pc:spChg chg="mod topLvl">
          <ac:chgData name="Tidjani, Falaq" userId="e4edafe0-527c-4354-b6fd-4b64d6e7d759" providerId="ADAL" clId="{52625D1D-F71B-4B06-93D7-3D34851368B8}" dt="2024-07-18T09:11:49.784" v="2113" actId="164"/>
          <ac:spMkLst>
            <pc:docMk/>
            <pc:sldMk cId="526722401" sldId="331"/>
            <ac:spMk id="106" creationId="{AFD7258F-0A7A-CDD4-514C-4DD2440D9D81}"/>
          </ac:spMkLst>
        </pc:spChg>
        <pc:spChg chg="mod topLvl">
          <ac:chgData name="Tidjani, Falaq" userId="e4edafe0-527c-4354-b6fd-4b64d6e7d759" providerId="ADAL" clId="{52625D1D-F71B-4B06-93D7-3D34851368B8}" dt="2024-07-18T09:11:49.784" v="2113" actId="164"/>
          <ac:spMkLst>
            <pc:docMk/>
            <pc:sldMk cId="526722401" sldId="331"/>
            <ac:spMk id="107" creationId="{57C3092A-DE14-EBFA-BDB2-92C9045C18C0}"/>
          </ac:spMkLst>
        </pc:spChg>
        <pc:spChg chg="mod topLvl">
          <ac:chgData name="Tidjani, Falaq" userId="e4edafe0-527c-4354-b6fd-4b64d6e7d759" providerId="ADAL" clId="{52625D1D-F71B-4B06-93D7-3D34851368B8}" dt="2024-07-18T10:06:47.511" v="2421" actId="255"/>
          <ac:spMkLst>
            <pc:docMk/>
            <pc:sldMk cId="526722401" sldId="331"/>
            <ac:spMk id="109" creationId="{8BA0F6AB-E9F4-2BAA-8F91-7C9A3E56403D}"/>
          </ac:spMkLst>
        </pc:spChg>
        <pc:spChg chg="del mod topLvl">
          <ac:chgData name="Tidjani, Falaq" userId="e4edafe0-527c-4354-b6fd-4b64d6e7d759" providerId="ADAL" clId="{52625D1D-F71B-4B06-93D7-3D34851368B8}" dt="2024-07-18T07:17:43.893" v="1593" actId="478"/>
          <ac:spMkLst>
            <pc:docMk/>
            <pc:sldMk cId="526722401" sldId="331"/>
            <ac:spMk id="110" creationId="{EC2B5529-CE6A-8838-AE70-4F546F97C57B}"/>
          </ac:spMkLst>
        </pc:spChg>
        <pc:spChg chg="mod topLvl">
          <ac:chgData name="Tidjani, Falaq" userId="e4edafe0-527c-4354-b6fd-4b64d6e7d759" providerId="ADAL" clId="{52625D1D-F71B-4B06-93D7-3D34851368B8}" dt="2024-07-18T09:39:22.298" v="2319" actId="164"/>
          <ac:spMkLst>
            <pc:docMk/>
            <pc:sldMk cId="526722401" sldId="331"/>
            <ac:spMk id="111" creationId="{DE7254F9-A679-B11C-0E9F-F3D1DF032DA2}"/>
          </ac:spMkLst>
        </pc:spChg>
        <pc:spChg chg="mod topLvl">
          <ac:chgData name="Tidjani, Falaq" userId="e4edafe0-527c-4354-b6fd-4b64d6e7d759" providerId="ADAL" clId="{52625D1D-F71B-4B06-93D7-3D34851368B8}" dt="2024-07-18T09:39:22.298" v="2319" actId="164"/>
          <ac:spMkLst>
            <pc:docMk/>
            <pc:sldMk cId="526722401" sldId="331"/>
            <ac:spMk id="112" creationId="{9382B7AF-9EDE-B06A-F17F-962942700947}"/>
          </ac:spMkLst>
        </pc:spChg>
        <pc:spChg chg="mod">
          <ac:chgData name="Tidjani, Falaq" userId="e4edafe0-527c-4354-b6fd-4b64d6e7d759" providerId="ADAL" clId="{52625D1D-F71B-4B06-93D7-3D34851368B8}" dt="2024-07-17T08:44:24.537" v="154"/>
          <ac:spMkLst>
            <pc:docMk/>
            <pc:sldMk cId="526722401" sldId="331"/>
            <ac:spMk id="114" creationId="{95028225-71B2-7175-58D3-DAB765F07001}"/>
          </ac:spMkLst>
        </pc:spChg>
        <pc:spChg chg="mod">
          <ac:chgData name="Tidjani, Falaq" userId="e4edafe0-527c-4354-b6fd-4b64d6e7d759" providerId="ADAL" clId="{52625D1D-F71B-4B06-93D7-3D34851368B8}" dt="2024-07-17T08:44:24.537" v="154"/>
          <ac:spMkLst>
            <pc:docMk/>
            <pc:sldMk cId="526722401" sldId="331"/>
            <ac:spMk id="115" creationId="{93F2270E-DFE3-2B7C-4A43-8D0F850D559A}"/>
          </ac:spMkLst>
        </pc:spChg>
        <pc:spChg chg="mod">
          <ac:chgData name="Tidjani, Falaq" userId="e4edafe0-527c-4354-b6fd-4b64d6e7d759" providerId="ADAL" clId="{52625D1D-F71B-4B06-93D7-3D34851368B8}" dt="2024-07-17T08:44:24.537" v="154"/>
          <ac:spMkLst>
            <pc:docMk/>
            <pc:sldMk cId="526722401" sldId="331"/>
            <ac:spMk id="116" creationId="{5EBD5D3E-2620-C52B-0132-8D323DA2BEF7}"/>
          </ac:spMkLst>
        </pc:spChg>
        <pc:spChg chg="mod">
          <ac:chgData name="Tidjani, Falaq" userId="e4edafe0-527c-4354-b6fd-4b64d6e7d759" providerId="ADAL" clId="{52625D1D-F71B-4B06-93D7-3D34851368B8}" dt="2024-07-17T08:44:24.537" v="154"/>
          <ac:spMkLst>
            <pc:docMk/>
            <pc:sldMk cId="526722401" sldId="331"/>
            <ac:spMk id="117" creationId="{0F39C813-91A5-96D8-4E42-337ADEBCE7B9}"/>
          </ac:spMkLst>
        </pc:spChg>
        <pc:spChg chg="add del mod">
          <ac:chgData name="Tidjani, Falaq" userId="e4edafe0-527c-4354-b6fd-4b64d6e7d759" providerId="ADAL" clId="{52625D1D-F71B-4B06-93D7-3D34851368B8}" dt="2024-07-17T09:09:24.223" v="668" actId="478"/>
          <ac:spMkLst>
            <pc:docMk/>
            <pc:sldMk cId="526722401" sldId="331"/>
            <ac:spMk id="118" creationId="{40620C44-A32E-6991-173B-0F4E80F427BF}"/>
          </ac:spMkLst>
        </pc:spChg>
        <pc:spChg chg="add mod">
          <ac:chgData name="Tidjani, Falaq" userId="e4edafe0-527c-4354-b6fd-4b64d6e7d759" providerId="ADAL" clId="{52625D1D-F71B-4B06-93D7-3D34851368B8}" dt="2024-07-18T09:15:27.429" v="2175" actId="1037"/>
          <ac:spMkLst>
            <pc:docMk/>
            <pc:sldMk cId="526722401" sldId="331"/>
            <ac:spMk id="119" creationId="{CA0AB503-4993-EC08-2C89-F6D986F6BD49}"/>
          </ac:spMkLst>
        </pc:spChg>
        <pc:spChg chg="mod topLvl">
          <ac:chgData name="Tidjani, Falaq" userId="e4edafe0-527c-4354-b6fd-4b64d6e7d759" providerId="ADAL" clId="{52625D1D-F71B-4B06-93D7-3D34851368B8}" dt="2024-07-18T10:05:14.527" v="2402" actId="404"/>
          <ac:spMkLst>
            <pc:docMk/>
            <pc:sldMk cId="526722401" sldId="331"/>
            <ac:spMk id="122" creationId="{F1D543DC-CE7C-FA56-3889-0A0E3402B958}"/>
          </ac:spMkLst>
        </pc:spChg>
        <pc:spChg chg="del mod">
          <ac:chgData name="Tidjani, Falaq" userId="e4edafe0-527c-4354-b6fd-4b64d6e7d759" providerId="ADAL" clId="{52625D1D-F71B-4B06-93D7-3D34851368B8}" dt="2024-07-17T09:29:09.759" v="1248" actId="478"/>
          <ac:spMkLst>
            <pc:docMk/>
            <pc:sldMk cId="526722401" sldId="331"/>
            <ac:spMk id="123" creationId="{14C5E395-8196-FB29-E61F-F69666091893}"/>
          </ac:spMkLst>
        </pc:spChg>
        <pc:spChg chg="mod topLvl">
          <ac:chgData name="Tidjani, Falaq" userId="e4edafe0-527c-4354-b6fd-4b64d6e7d759" providerId="ADAL" clId="{52625D1D-F71B-4B06-93D7-3D34851368B8}" dt="2024-07-18T09:37:05.016" v="2305" actId="164"/>
          <ac:spMkLst>
            <pc:docMk/>
            <pc:sldMk cId="526722401" sldId="331"/>
            <ac:spMk id="124" creationId="{DBFE47C4-D19D-FFEB-10E3-BEDC7925FEA8}"/>
          </ac:spMkLst>
        </pc:spChg>
        <pc:spChg chg="mod topLvl">
          <ac:chgData name="Tidjani, Falaq" userId="e4edafe0-527c-4354-b6fd-4b64d6e7d759" providerId="ADAL" clId="{52625D1D-F71B-4B06-93D7-3D34851368B8}" dt="2024-07-18T09:37:05.016" v="2305" actId="164"/>
          <ac:spMkLst>
            <pc:docMk/>
            <pc:sldMk cId="526722401" sldId="331"/>
            <ac:spMk id="125" creationId="{770B621A-F865-55C1-9DEA-B52DDB8F3AA4}"/>
          </ac:spMkLst>
        </pc:spChg>
        <pc:spChg chg="mod topLvl">
          <ac:chgData name="Tidjani, Falaq" userId="e4edafe0-527c-4354-b6fd-4b64d6e7d759" providerId="ADAL" clId="{52625D1D-F71B-4B06-93D7-3D34851368B8}" dt="2024-07-18T10:05:49.974" v="2416" actId="255"/>
          <ac:spMkLst>
            <pc:docMk/>
            <pc:sldMk cId="526722401" sldId="331"/>
            <ac:spMk id="127" creationId="{384F313B-A38D-9628-A0BE-806B991AC06B}"/>
          </ac:spMkLst>
        </pc:spChg>
        <pc:spChg chg="del mod topLvl">
          <ac:chgData name="Tidjani, Falaq" userId="e4edafe0-527c-4354-b6fd-4b64d6e7d759" providerId="ADAL" clId="{52625D1D-F71B-4B06-93D7-3D34851368B8}" dt="2024-07-17T09:31:54.026" v="1253" actId="478"/>
          <ac:spMkLst>
            <pc:docMk/>
            <pc:sldMk cId="526722401" sldId="331"/>
            <ac:spMk id="128" creationId="{27C02865-9131-C389-453C-896BB6B2F344}"/>
          </ac:spMkLst>
        </pc:spChg>
        <pc:spChg chg="mod topLvl">
          <ac:chgData name="Tidjani, Falaq" userId="e4edafe0-527c-4354-b6fd-4b64d6e7d759" providerId="ADAL" clId="{52625D1D-F71B-4B06-93D7-3D34851368B8}" dt="2024-07-18T09:37:17.045" v="2307" actId="164"/>
          <ac:spMkLst>
            <pc:docMk/>
            <pc:sldMk cId="526722401" sldId="331"/>
            <ac:spMk id="129" creationId="{86A2B3C5-8528-7306-D864-020DFBB1E6DE}"/>
          </ac:spMkLst>
        </pc:spChg>
        <pc:spChg chg="mod topLvl">
          <ac:chgData name="Tidjani, Falaq" userId="e4edafe0-527c-4354-b6fd-4b64d6e7d759" providerId="ADAL" clId="{52625D1D-F71B-4B06-93D7-3D34851368B8}" dt="2024-07-18T09:37:17.045" v="2307" actId="164"/>
          <ac:spMkLst>
            <pc:docMk/>
            <pc:sldMk cId="526722401" sldId="331"/>
            <ac:spMk id="130" creationId="{99068936-1FD2-2EA7-4058-D036534BC0D6}"/>
          </ac:spMkLst>
        </pc:spChg>
        <pc:spChg chg="mod topLvl">
          <ac:chgData name="Tidjani, Falaq" userId="e4edafe0-527c-4354-b6fd-4b64d6e7d759" providerId="ADAL" clId="{52625D1D-F71B-4B06-93D7-3D34851368B8}" dt="2024-07-18T10:06:55.414" v="2422" actId="255"/>
          <ac:spMkLst>
            <pc:docMk/>
            <pc:sldMk cId="526722401" sldId="331"/>
            <ac:spMk id="132" creationId="{A427145B-ED05-AF62-0F0E-BE9FC19F5634}"/>
          </ac:spMkLst>
        </pc:spChg>
        <pc:spChg chg="del mod topLvl">
          <ac:chgData name="Tidjani, Falaq" userId="e4edafe0-527c-4354-b6fd-4b64d6e7d759" providerId="ADAL" clId="{52625D1D-F71B-4B06-93D7-3D34851368B8}" dt="2024-07-18T07:17:45.358" v="1594" actId="478"/>
          <ac:spMkLst>
            <pc:docMk/>
            <pc:sldMk cId="526722401" sldId="331"/>
            <ac:spMk id="133" creationId="{6DF370D8-C488-A8DB-0AC0-0A7538D21D60}"/>
          </ac:spMkLst>
        </pc:spChg>
        <pc:spChg chg="mod topLvl">
          <ac:chgData name="Tidjani, Falaq" userId="e4edafe0-527c-4354-b6fd-4b64d6e7d759" providerId="ADAL" clId="{52625D1D-F71B-4B06-93D7-3D34851368B8}" dt="2024-07-18T09:12:08.464" v="2115" actId="164"/>
          <ac:spMkLst>
            <pc:docMk/>
            <pc:sldMk cId="526722401" sldId="331"/>
            <ac:spMk id="134" creationId="{68604523-D240-17DC-56C3-12865A521959}"/>
          </ac:spMkLst>
        </pc:spChg>
        <pc:spChg chg="mod topLvl">
          <ac:chgData name="Tidjani, Falaq" userId="e4edafe0-527c-4354-b6fd-4b64d6e7d759" providerId="ADAL" clId="{52625D1D-F71B-4B06-93D7-3D34851368B8}" dt="2024-07-18T09:12:08.464" v="2115" actId="164"/>
          <ac:spMkLst>
            <pc:docMk/>
            <pc:sldMk cId="526722401" sldId="331"/>
            <ac:spMk id="135" creationId="{CF820526-B9CA-2EFD-0076-D2C6D1987F06}"/>
          </ac:spMkLst>
        </pc:spChg>
        <pc:spChg chg="add mod">
          <ac:chgData name="Tidjani, Falaq" userId="e4edafe0-527c-4354-b6fd-4b64d6e7d759" providerId="ADAL" clId="{52625D1D-F71B-4B06-93D7-3D34851368B8}" dt="2024-07-18T09:15:27.429" v="2175" actId="1037"/>
          <ac:spMkLst>
            <pc:docMk/>
            <pc:sldMk cId="526722401" sldId="331"/>
            <ac:spMk id="136" creationId="{3ADBC485-0497-CE42-936B-FA0286540BB3}"/>
          </ac:spMkLst>
        </pc:spChg>
        <pc:spChg chg="mod topLvl">
          <ac:chgData name="Tidjani, Falaq" userId="e4edafe0-527c-4354-b6fd-4b64d6e7d759" providerId="ADAL" clId="{52625D1D-F71B-4B06-93D7-3D34851368B8}" dt="2024-07-18T10:08:05.081" v="2438" actId="255"/>
          <ac:spMkLst>
            <pc:docMk/>
            <pc:sldMk cId="526722401" sldId="331"/>
            <ac:spMk id="138" creationId="{9925AA15-4C2C-C680-01EB-E11141F63D3B}"/>
          </ac:spMkLst>
        </pc:spChg>
        <pc:spChg chg="del mod topLvl">
          <ac:chgData name="Tidjani, Falaq" userId="e4edafe0-527c-4354-b6fd-4b64d6e7d759" providerId="ADAL" clId="{52625D1D-F71B-4B06-93D7-3D34851368B8}" dt="2024-07-18T08:08:28.266" v="1715" actId="478"/>
          <ac:spMkLst>
            <pc:docMk/>
            <pc:sldMk cId="526722401" sldId="331"/>
            <ac:spMk id="139" creationId="{4F97519A-E91A-EC9A-4FD3-2A1C6149F047}"/>
          </ac:spMkLst>
        </pc:spChg>
        <pc:spChg chg="mod topLvl">
          <ac:chgData name="Tidjani, Falaq" userId="e4edafe0-527c-4354-b6fd-4b64d6e7d759" providerId="ADAL" clId="{52625D1D-F71B-4B06-93D7-3D34851368B8}" dt="2024-07-18T09:14:41.950" v="2130" actId="164"/>
          <ac:spMkLst>
            <pc:docMk/>
            <pc:sldMk cId="526722401" sldId="331"/>
            <ac:spMk id="140" creationId="{5FB67475-0D47-5417-F9AA-E7B025F5AA40}"/>
          </ac:spMkLst>
        </pc:spChg>
        <pc:spChg chg="mod topLvl">
          <ac:chgData name="Tidjani, Falaq" userId="e4edafe0-527c-4354-b6fd-4b64d6e7d759" providerId="ADAL" clId="{52625D1D-F71B-4B06-93D7-3D34851368B8}" dt="2024-07-18T09:14:41.950" v="2130" actId="164"/>
          <ac:spMkLst>
            <pc:docMk/>
            <pc:sldMk cId="526722401" sldId="331"/>
            <ac:spMk id="141" creationId="{9ABD5D45-D7F4-944D-1450-B4F5DAF2E938}"/>
          </ac:spMkLst>
        </pc:spChg>
        <pc:spChg chg="add mod">
          <ac:chgData name="Tidjani, Falaq" userId="e4edafe0-527c-4354-b6fd-4b64d6e7d759" providerId="ADAL" clId="{52625D1D-F71B-4B06-93D7-3D34851368B8}" dt="2024-07-18T09:15:17.279" v="2160" actId="1036"/>
          <ac:spMkLst>
            <pc:docMk/>
            <pc:sldMk cId="526722401" sldId="331"/>
            <ac:spMk id="142" creationId="{C20C69FF-94E5-24E9-4F63-660607E61A5D}"/>
          </ac:spMkLst>
        </pc:spChg>
        <pc:spChg chg="add mod">
          <ac:chgData name="Tidjani, Falaq" userId="e4edafe0-527c-4354-b6fd-4b64d6e7d759" providerId="ADAL" clId="{52625D1D-F71B-4B06-93D7-3D34851368B8}" dt="2024-07-18T09:15:17.279" v="2160" actId="1036"/>
          <ac:spMkLst>
            <pc:docMk/>
            <pc:sldMk cId="526722401" sldId="331"/>
            <ac:spMk id="144" creationId="{923CA5BB-C98C-67C5-6F93-2A3D55870F18}"/>
          </ac:spMkLst>
        </pc:spChg>
        <pc:spChg chg="add mod">
          <ac:chgData name="Tidjani, Falaq" userId="e4edafe0-527c-4354-b6fd-4b64d6e7d759" providerId="ADAL" clId="{52625D1D-F71B-4B06-93D7-3D34851368B8}" dt="2024-07-18T09:15:17.279" v="2160" actId="1036"/>
          <ac:spMkLst>
            <pc:docMk/>
            <pc:sldMk cId="526722401" sldId="331"/>
            <ac:spMk id="145" creationId="{D751CF9F-9797-ED24-88DF-E55B30EE835F}"/>
          </ac:spMkLst>
        </pc:spChg>
        <pc:spChg chg="add mod">
          <ac:chgData name="Tidjani, Falaq" userId="e4edafe0-527c-4354-b6fd-4b64d6e7d759" providerId="ADAL" clId="{52625D1D-F71B-4B06-93D7-3D34851368B8}" dt="2024-07-18T09:15:17.279" v="2160" actId="1036"/>
          <ac:spMkLst>
            <pc:docMk/>
            <pc:sldMk cId="526722401" sldId="331"/>
            <ac:spMk id="146" creationId="{DEA8A5EA-B92C-2737-0A45-619EC60E0C64}"/>
          </ac:spMkLst>
        </pc:spChg>
        <pc:spChg chg="add mod">
          <ac:chgData name="Tidjani, Falaq" userId="e4edafe0-527c-4354-b6fd-4b64d6e7d759" providerId="ADAL" clId="{52625D1D-F71B-4B06-93D7-3D34851368B8}" dt="2024-07-18T09:15:17.279" v="2160" actId="1036"/>
          <ac:spMkLst>
            <pc:docMk/>
            <pc:sldMk cId="526722401" sldId="331"/>
            <ac:spMk id="147" creationId="{3D4CB23E-C1D6-44E4-64A5-2CC01D2FF85F}"/>
          </ac:spMkLst>
        </pc:spChg>
        <pc:spChg chg="mod topLvl">
          <ac:chgData name="Tidjani, Falaq" userId="e4edafe0-527c-4354-b6fd-4b64d6e7d759" providerId="ADAL" clId="{52625D1D-F71B-4B06-93D7-3D34851368B8}" dt="2024-07-18T09:11:10.753" v="2109" actId="164"/>
          <ac:spMkLst>
            <pc:docMk/>
            <pc:sldMk cId="526722401" sldId="331"/>
            <ac:spMk id="149" creationId="{F0C241B4-12E1-537C-0DD6-FBCAA60B5C69}"/>
          </ac:spMkLst>
        </pc:spChg>
        <pc:spChg chg="del mod topLvl">
          <ac:chgData name="Tidjani, Falaq" userId="e4edafe0-527c-4354-b6fd-4b64d6e7d759" providerId="ADAL" clId="{52625D1D-F71B-4B06-93D7-3D34851368B8}" dt="2024-07-18T09:06:46.956" v="2085" actId="478"/>
          <ac:spMkLst>
            <pc:docMk/>
            <pc:sldMk cId="526722401" sldId="331"/>
            <ac:spMk id="150" creationId="{B1A4E930-5B4E-442E-64E6-5C422D5B58FC}"/>
          </ac:spMkLst>
        </pc:spChg>
        <pc:spChg chg="del mod topLvl">
          <ac:chgData name="Tidjani, Falaq" userId="e4edafe0-527c-4354-b6fd-4b64d6e7d759" providerId="ADAL" clId="{52625D1D-F71B-4B06-93D7-3D34851368B8}" dt="2024-07-18T09:06:46.956" v="2085" actId="478"/>
          <ac:spMkLst>
            <pc:docMk/>
            <pc:sldMk cId="526722401" sldId="331"/>
            <ac:spMk id="151" creationId="{4D29B6BF-D679-903B-FB07-57B5A760B08C}"/>
          </ac:spMkLst>
        </pc:spChg>
        <pc:spChg chg="del mod topLvl">
          <ac:chgData name="Tidjani, Falaq" userId="e4edafe0-527c-4354-b6fd-4b64d6e7d759" providerId="ADAL" clId="{52625D1D-F71B-4B06-93D7-3D34851368B8}" dt="2024-07-18T09:06:46.956" v="2085" actId="478"/>
          <ac:spMkLst>
            <pc:docMk/>
            <pc:sldMk cId="526722401" sldId="331"/>
            <ac:spMk id="152" creationId="{F02364CD-D070-DB44-B942-26EC81A240A4}"/>
          </ac:spMkLst>
        </pc:spChg>
        <pc:spChg chg="add mod topLvl">
          <ac:chgData name="Tidjani, Falaq" userId="e4edafe0-527c-4354-b6fd-4b64d6e7d759" providerId="ADAL" clId="{52625D1D-F71B-4B06-93D7-3D34851368B8}" dt="2024-07-18T09:35:52.828" v="2295" actId="164"/>
          <ac:spMkLst>
            <pc:docMk/>
            <pc:sldMk cId="526722401" sldId="331"/>
            <ac:spMk id="154" creationId="{81BD2154-749E-9129-B1B7-338E147BE31D}"/>
          </ac:spMkLst>
        </pc:spChg>
        <pc:spChg chg="add mod topLvl">
          <ac:chgData name="Tidjani, Falaq" userId="e4edafe0-527c-4354-b6fd-4b64d6e7d759" providerId="ADAL" clId="{52625D1D-F71B-4B06-93D7-3D34851368B8}" dt="2024-07-18T09:36:26.522" v="2299" actId="164"/>
          <ac:spMkLst>
            <pc:docMk/>
            <pc:sldMk cId="526722401" sldId="331"/>
            <ac:spMk id="155" creationId="{BA884C06-7D78-F590-8031-B12120EC38A7}"/>
          </ac:spMkLst>
        </pc:spChg>
        <pc:spChg chg="add mod topLvl">
          <ac:chgData name="Tidjani, Falaq" userId="e4edafe0-527c-4354-b6fd-4b64d6e7d759" providerId="ADAL" clId="{52625D1D-F71B-4B06-93D7-3D34851368B8}" dt="2024-07-18T09:36:39.893" v="2301" actId="164"/>
          <ac:spMkLst>
            <pc:docMk/>
            <pc:sldMk cId="526722401" sldId="331"/>
            <ac:spMk id="156" creationId="{FBFC4CC5-72E8-C1D0-9EAB-1E1A6F4E6DFE}"/>
          </ac:spMkLst>
        </pc:spChg>
        <pc:spChg chg="add mod topLvl">
          <ac:chgData name="Tidjani, Falaq" userId="e4edafe0-527c-4354-b6fd-4b64d6e7d759" providerId="ADAL" clId="{52625D1D-F71B-4B06-93D7-3D34851368B8}" dt="2024-07-18T09:36:53.239" v="2303" actId="164"/>
          <ac:spMkLst>
            <pc:docMk/>
            <pc:sldMk cId="526722401" sldId="331"/>
            <ac:spMk id="157" creationId="{983442FA-BB70-5029-30D8-5613B47A1010}"/>
          </ac:spMkLst>
        </pc:spChg>
        <pc:spChg chg="add mod">
          <ac:chgData name="Tidjani, Falaq" userId="e4edafe0-527c-4354-b6fd-4b64d6e7d759" providerId="ADAL" clId="{52625D1D-F71B-4B06-93D7-3D34851368B8}" dt="2024-07-18T09:11:19.928" v="2110" actId="164"/>
          <ac:spMkLst>
            <pc:docMk/>
            <pc:sldMk cId="526722401" sldId="331"/>
            <ac:spMk id="158" creationId="{DC83F177-EBFB-57C9-C44A-D0DBD2F69E4A}"/>
          </ac:spMkLst>
        </pc:spChg>
        <pc:spChg chg="add mod">
          <ac:chgData name="Tidjani, Falaq" userId="e4edafe0-527c-4354-b6fd-4b64d6e7d759" providerId="ADAL" clId="{52625D1D-F71B-4B06-93D7-3D34851368B8}" dt="2024-07-18T09:11:30.331" v="2111" actId="164"/>
          <ac:spMkLst>
            <pc:docMk/>
            <pc:sldMk cId="526722401" sldId="331"/>
            <ac:spMk id="159" creationId="{7529931B-E6B2-D12D-7B9E-B24059FC87B4}"/>
          </ac:spMkLst>
        </pc:spChg>
        <pc:spChg chg="add mod">
          <ac:chgData name="Tidjani, Falaq" userId="e4edafe0-527c-4354-b6fd-4b64d6e7d759" providerId="ADAL" clId="{52625D1D-F71B-4B06-93D7-3D34851368B8}" dt="2024-07-18T09:12:08.464" v="2115" actId="164"/>
          <ac:spMkLst>
            <pc:docMk/>
            <pc:sldMk cId="526722401" sldId="331"/>
            <ac:spMk id="1024" creationId="{48995FC8-8A44-8438-986E-88AAE85C8759}"/>
          </ac:spMkLst>
        </pc:spChg>
        <pc:spChg chg="add mod topLvl">
          <ac:chgData name="Tidjani, Falaq" userId="e4edafe0-527c-4354-b6fd-4b64d6e7d759" providerId="ADAL" clId="{52625D1D-F71B-4B06-93D7-3D34851368B8}" dt="2024-07-18T09:39:22.298" v="2319" actId="164"/>
          <ac:spMkLst>
            <pc:docMk/>
            <pc:sldMk cId="526722401" sldId="331"/>
            <ac:spMk id="1026" creationId="{B11795AC-32D3-8BCB-E6DB-59438A305EFB}"/>
          </ac:spMkLst>
        </pc:spChg>
        <pc:spChg chg="add mod">
          <ac:chgData name="Tidjani, Falaq" userId="e4edafe0-527c-4354-b6fd-4b64d6e7d759" providerId="ADAL" clId="{52625D1D-F71B-4B06-93D7-3D34851368B8}" dt="2024-07-18T09:12:51.013" v="2118" actId="164"/>
          <ac:spMkLst>
            <pc:docMk/>
            <pc:sldMk cId="526722401" sldId="331"/>
            <ac:spMk id="1027" creationId="{01521D69-544E-266E-DC2C-2ADF4812507D}"/>
          </ac:spMkLst>
        </pc:spChg>
        <pc:spChg chg="add mod">
          <ac:chgData name="Tidjani, Falaq" userId="e4edafe0-527c-4354-b6fd-4b64d6e7d759" providerId="ADAL" clId="{52625D1D-F71B-4B06-93D7-3D34851368B8}" dt="2024-07-18T09:13:24.120" v="2121" actId="164"/>
          <ac:spMkLst>
            <pc:docMk/>
            <pc:sldMk cId="526722401" sldId="331"/>
            <ac:spMk id="1028" creationId="{D8AA45CC-BCA4-101D-0F2C-979488C9DF16}"/>
          </ac:spMkLst>
        </pc:spChg>
        <pc:spChg chg="add mod">
          <ac:chgData name="Tidjani, Falaq" userId="e4edafe0-527c-4354-b6fd-4b64d6e7d759" providerId="ADAL" clId="{52625D1D-F71B-4B06-93D7-3D34851368B8}" dt="2024-07-18T09:14:41.950" v="2130" actId="164"/>
          <ac:spMkLst>
            <pc:docMk/>
            <pc:sldMk cId="526722401" sldId="331"/>
            <ac:spMk id="1029" creationId="{E3E9EB60-FD1E-D27A-085D-B428BFDD2EA5}"/>
          </ac:spMkLst>
        </pc:spChg>
        <pc:spChg chg="add mod">
          <ac:chgData name="Tidjani, Falaq" userId="e4edafe0-527c-4354-b6fd-4b64d6e7d759" providerId="ADAL" clId="{52625D1D-F71B-4B06-93D7-3D34851368B8}" dt="2024-07-18T09:14:02.527" v="2126" actId="164"/>
          <ac:spMkLst>
            <pc:docMk/>
            <pc:sldMk cId="526722401" sldId="331"/>
            <ac:spMk id="1030" creationId="{B73081C8-F59A-F662-C1E7-8593C626E839}"/>
          </ac:spMkLst>
        </pc:spChg>
        <pc:spChg chg="add mod">
          <ac:chgData name="Tidjani, Falaq" userId="e4edafe0-527c-4354-b6fd-4b64d6e7d759" providerId="ADAL" clId="{52625D1D-F71B-4B06-93D7-3D34851368B8}" dt="2024-07-18T09:13:32.958" v="2122" actId="164"/>
          <ac:spMkLst>
            <pc:docMk/>
            <pc:sldMk cId="526722401" sldId="331"/>
            <ac:spMk id="1031" creationId="{47CC62BB-6776-1B6B-A083-12E84A79DCCA}"/>
          </ac:spMkLst>
        </pc:spChg>
        <pc:spChg chg="add mod">
          <ac:chgData name="Tidjani, Falaq" userId="e4edafe0-527c-4354-b6fd-4b64d6e7d759" providerId="ADAL" clId="{52625D1D-F71B-4B06-93D7-3D34851368B8}" dt="2024-07-18T09:13:10.847" v="2120" actId="164"/>
          <ac:spMkLst>
            <pc:docMk/>
            <pc:sldMk cId="526722401" sldId="331"/>
            <ac:spMk id="1032" creationId="{AEB7864F-1BA0-D0B9-0334-6A3CD51675BC}"/>
          </ac:spMkLst>
        </pc:spChg>
        <pc:spChg chg="add mod">
          <ac:chgData name="Tidjani, Falaq" userId="e4edafe0-527c-4354-b6fd-4b64d6e7d759" providerId="ADAL" clId="{52625D1D-F71B-4B06-93D7-3D34851368B8}" dt="2024-07-18T09:13:01.186" v="2119" actId="164"/>
          <ac:spMkLst>
            <pc:docMk/>
            <pc:sldMk cId="526722401" sldId="331"/>
            <ac:spMk id="1033" creationId="{D72AE2CA-274E-5D88-DE76-4BFB53AB9A9F}"/>
          </ac:spMkLst>
        </pc:spChg>
        <pc:spChg chg="add mod">
          <ac:chgData name="Tidjani, Falaq" userId="e4edafe0-527c-4354-b6fd-4b64d6e7d759" providerId="ADAL" clId="{52625D1D-F71B-4B06-93D7-3D34851368B8}" dt="2024-07-18T09:12:27.237" v="2117" actId="164"/>
          <ac:spMkLst>
            <pc:docMk/>
            <pc:sldMk cId="526722401" sldId="331"/>
            <ac:spMk id="1034" creationId="{B7690262-B1B6-91DF-7DCD-2E07EEBA8E8B}"/>
          </ac:spMkLst>
        </pc:spChg>
        <pc:spChg chg="add mod topLvl">
          <ac:chgData name="Tidjani, Falaq" userId="e4edafe0-527c-4354-b6fd-4b64d6e7d759" providerId="ADAL" clId="{52625D1D-F71B-4B06-93D7-3D34851368B8}" dt="2024-07-18T09:37:17.045" v="2307" actId="164"/>
          <ac:spMkLst>
            <pc:docMk/>
            <pc:sldMk cId="526722401" sldId="331"/>
            <ac:spMk id="1035" creationId="{92412415-4AA3-5A21-8C38-A0D4CD75EFFA}"/>
          </ac:spMkLst>
        </pc:spChg>
        <pc:spChg chg="add mod topLvl">
          <ac:chgData name="Tidjani, Falaq" userId="e4edafe0-527c-4354-b6fd-4b64d6e7d759" providerId="ADAL" clId="{52625D1D-F71B-4B06-93D7-3D34851368B8}" dt="2024-07-18T09:37:05.016" v="2305" actId="164"/>
          <ac:spMkLst>
            <pc:docMk/>
            <pc:sldMk cId="526722401" sldId="331"/>
            <ac:spMk id="1036" creationId="{36DB2434-A2F5-E833-5F84-0DCA71A4508E}"/>
          </ac:spMkLst>
        </pc:spChg>
        <pc:spChg chg="add mod topLvl">
          <ac:chgData name="Tidjani, Falaq" userId="e4edafe0-527c-4354-b6fd-4b64d6e7d759" providerId="ADAL" clId="{52625D1D-F71B-4B06-93D7-3D34851368B8}" dt="2024-07-18T09:36:13.724" v="2297" actId="164"/>
          <ac:spMkLst>
            <pc:docMk/>
            <pc:sldMk cId="526722401" sldId="331"/>
            <ac:spMk id="1037" creationId="{C7165B97-C59C-1C1B-450C-9C8A24F6B3FB}"/>
          </ac:spMkLst>
        </pc:spChg>
        <pc:spChg chg="add mod">
          <ac:chgData name="Tidjani, Falaq" userId="e4edafe0-527c-4354-b6fd-4b64d6e7d759" providerId="ADAL" clId="{52625D1D-F71B-4B06-93D7-3D34851368B8}" dt="2024-07-18T09:11:49.784" v="2113" actId="164"/>
          <ac:spMkLst>
            <pc:docMk/>
            <pc:sldMk cId="526722401" sldId="331"/>
            <ac:spMk id="1038" creationId="{8ADE8561-E353-D4C8-270A-A9ACC2EA385A}"/>
          </ac:spMkLst>
        </pc:spChg>
        <pc:spChg chg="add mod">
          <ac:chgData name="Tidjani, Falaq" userId="e4edafe0-527c-4354-b6fd-4b64d6e7d759" providerId="ADAL" clId="{52625D1D-F71B-4B06-93D7-3D34851368B8}" dt="2024-07-18T09:11:38.856" v="2112" actId="164"/>
          <ac:spMkLst>
            <pc:docMk/>
            <pc:sldMk cId="526722401" sldId="331"/>
            <ac:spMk id="1039" creationId="{903FA064-8711-15AD-C055-F87643524976}"/>
          </ac:spMkLst>
        </pc:spChg>
        <pc:grpChg chg="add del mod">
          <ac:chgData name="Tidjani, Falaq" userId="e4edafe0-527c-4354-b6fd-4b64d6e7d759" providerId="ADAL" clId="{52625D1D-F71B-4B06-93D7-3D34851368B8}" dt="2024-07-18T09:08:57.939" v="2097" actId="165"/>
          <ac:grpSpMkLst>
            <pc:docMk/>
            <pc:sldMk cId="526722401" sldId="331"/>
            <ac:grpSpMk id="13" creationId="{9ACEAA28-F636-4D3A-3F26-3B0CCAB878D3}"/>
          </ac:grpSpMkLst>
        </pc:grpChg>
        <pc:grpChg chg="add del mod">
          <ac:chgData name="Tidjani, Falaq" userId="e4edafe0-527c-4354-b6fd-4b64d6e7d759" providerId="ADAL" clId="{52625D1D-F71B-4B06-93D7-3D34851368B8}" dt="2024-07-17T09:13:36.660" v="953" actId="165"/>
          <ac:grpSpMkLst>
            <pc:docMk/>
            <pc:sldMk cId="526722401" sldId="331"/>
            <ac:grpSpMk id="16" creationId="{A2A10A2F-B0C9-E515-8B34-EB886742CE1C}"/>
          </ac:grpSpMkLst>
        </pc:grpChg>
        <pc:grpChg chg="add del mod">
          <ac:chgData name="Tidjani, Falaq" userId="e4edafe0-527c-4354-b6fd-4b64d6e7d759" providerId="ADAL" clId="{52625D1D-F71B-4B06-93D7-3D34851368B8}" dt="2024-07-17T09:13:36.660" v="953" actId="165"/>
          <ac:grpSpMkLst>
            <pc:docMk/>
            <pc:sldMk cId="526722401" sldId="331"/>
            <ac:grpSpMk id="28" creationId="{220CD58F-91FD-5F26-5FE9-8C8CD8145D9F}"/>
          </ac:grpSpMkLst>
        </pc:grpChg>
        <pc:grpChg chg="add del mod">
          <ac:chgData name="Tidjani, Falaq" userId="e4edafe0-527c-4354-b6fd-4b64d6e7d759" providerId="ADAL" clId="{52625D1D-F71B-4B06-93D7-3D34851368B8}" dt="2024-07-17T09:13:36.660" v="953" actId="165"/>
          <ac:grpSpMkLst>
            <pc:docMk/>
            <pc:sldMk cId="526722401" sldId="331"/>
            <ac:grpSpMk id="33" creationId="{D81DA9AD-750D-E42E-F272-DC447C36A0EB}"/>
          </ac:grpSpMkLst>
        </pc:grpChg>
        <pc:grpChg chg="add del mod">
          <ac:chgData name="Tidjani, Falaq" userId="e4edafe0-527c-4354-b6fd-4b64d6e7d759" providerId="ADAL" clId="{52625D1D-F71B-4B06-93D7-3D34851368B8}" dt="2024-07-18T09:09:04.863" v="2098" actId="165"/>
          <ac:grpSpMkLst>
            <pc:docMk/>
            <pc:sldMk cId="526722401" sldId="331"/>
            <ac:grpSpMk id="38" creationId="{E9008BD0-DBCA-8EF1-4F46-6A69025AE59C}"/>
          </ac:grpSpMkLst>
        </pc:grpChg>
        <pc:grpChg chg="add del mod">
          <ac:chgData name="Tidjani, Falaq" userId="e4edafe0-527c-4354-b6fd-4b64d6e7d759" providerId="ADAL" clId="{52625D1D-F71B-4B06-93D7-3D34851368B8}" dt="2024-07-17T09:13:36.660" v="953" actId="165"/>
          <ac:grpSpMkLst>
            <pc:docMk/>
            <pc:sldMk cId="526722401" sldId="331"/>
            <ac:grpSpMk id="43" creationId="{888D40CB-519A-D803-519B-BAA95EA4780E}"/>
          </ac:grpSpMkLst>
        </pc:grpChg>
        <pc:grpChg chg="add del mod">
          <ac:chgData name="Tidjani, Falaq" userId="e4edafe0-527c-4354-b6fd-4b64d6e7d759" providerId="ADAL" clId="{52625D1D-F71B-4B06-93D7-3D34851368B8}" dt="2024-07-17T09:13:36.660" v="953" actId="165"/>
          <ac:grpSpMkLst>
            <pc:docMk/>
            <pc:sldMk cId="526722401" sldId="331"/>
            <ac:grpSpMk id="48" creationId="{D9055FD5-2248-CD7A-6EA1-DB5052B77BEE}"/>
          </ac:grpSpMkLst>
        </pc:grpChg>
        <pc:grpChg chg="add del mod">
          <ac:chgData name="Tidjani, Falaq" userId="e4edafe0-527c-4354-b6fd-4b64d6e7d759" providerId="ADAL" clId="{52625D1D-F71B-4B06-93D7-3D34851368B8}" dt="2024-07-17T09:13:36.660" v="953" actId="165"/>
          <ac:grpSpMkLst>
            <pc:docMk/>
            <pc:sldMk cId="526722401" sldId="331"/>
            <ac:grpSpMk id="53" creationId="{62A6F9AD-C2EC-7A96-9BCE-B2E556744CC8}"/>
          </ac:grpSpMkLst>
        </pc:grpChg>
        <pc:grpChg chg="add del mod">
          <ac:chgData name="Tidjani, Falaq" userId="e4edafe0-527c-4354-b6fd-4b64d6e7d759" providerId="ADAL" clId="{52625D1D-F71B-4B06-93D7-3D34851368B8}" dt="2024-07-18T09:09:11.556" v="2099" actId="165"/>
          <ac:grpSpMkLst>
            <pc:docMk/>
            <pc:sldMk cId="526722401" sldId="331"/>
            <ac:grpSpMk id="58" creationId="{196FCFD7-6D2E-38B5-69D8-B6F64984A2A1}"/>
          </ac:grpSpMkLst>
        </pc:grpChg>
        <pc:grpChg chg="add del mod">
          <ac:chgData name="Tidjani, Falaq" userId="e4edafe0-527c-4354-b6fd-4b64d6e7d759" providerId="ADAL" clId="{52625D1D-F71B-4B06-93D7-3D34851368B8}" dt="2024-07-17T09:13:36.660" v="953" actId="165"/>
          <ac:grpSpMkLst>
            <pc:docMk/>
            <pc:sldMk cId="526722401" sldId="331"/>
            <ac:grpSpMk id="63" creationId="{E361F913-C861-CC50-367D-09FC670AF0BD}"/>
          </ac:grpSpMkLst>
        </pc:grpChg>
        <pc:grpChg chg="add del mod">
          <ac:chgData name="Tidjani, Falaq" userId="e4edafe0-527c-4354-b6fd-4b64d6e7d759" providerId="ADAL" clId="{52625D1D-F71B-4B06-93D7-3D34851368B8}" dt="2024-07-17T09:13:36.660" v="953" actId="165"/>
          <ac:grpSpMkLst>
            <pc:docMk/>
            <pc:sldMk cId="526722401" sldId="331"/>
            <ac:grpSpMk id="68" creationId="{B7D48BBF-7869-7BC8-1D66-B0E766493F58}"/>
          </ac:grpSpMkLst>
        </pc:grpChg>
        <pc:grpChg chg="add del mod">
          <ac:chgData name="Tidjani, Falaq" userId="e4edafe0-527c-4354-b6fd-4b64d6e7d759" providerId="ADAL" clId="{52625D1D-F71B-4B06-93D7-3D34851368B8}" dt="2024-07-17T09:13:36.660" v="953" actId="165"/>
          <ac:grpSpMkLst>
            <pc:docMk/>
            <pc:sldMk cId="526722401" sldId="331"/>
            <ac:grpSpMk id="73" creationId="{0963AEC7-D29A-A30D-8347-BC6F7A2A60C9}"/>
          </ac:grpSpMkLst>
        </pc:grpChg>
        <pc:grpChg chg="add del mod">
          <ac:chgData name="Tidjani, Falaq" userId="e4edafe0-527c-4354-b6fd-4b64d6e7d759" providerId="ADAL" clId="{52625D1D-F71B-4B06-93D7-3D34851368B8}" dt="2024-07-18T09:09:20.044" v="2100" actId="165"/>
          <ac:grpSpMkLst>
            <pc:docMk/>
            <pc:sldMk cId="526722401" sldId="331"/>
            <ac:grpSpMk id="78" creationId="{10FD3653-CC26-24C0-B7BF-113F80BAA569}"/>
          </ac:grpSpMkLst>
        </pc:grpChg>
        <pc:grpChg chg="add del mod">
          <ac:chgData name="Tidjani, Falaq" userId="e4edafe0-527c-4354-b6fd-4b64d6e7d759" providerId="ADAL" clId="{52625D1D-F71B-4B06-93D7-3D34851368B8}" dt="2024-07-17T09:13:36.660" v="953" actId="165"/>
          <ac:grpSpMkLst>
            <pc:docMk/>
            <pc:sldMk cId="526722401" sldId="331"/>
            <ac:grpSpMk id="83" creationId="{798CE4E0-3807-5DB7-A383-DDE0B60F47EA}"/>
          </ac:grpSpMkLst>
        </pc:grpChg>
        <pc:grpChg chg="add del mod">
          <ac:chgData name="Tidjani, Falaq" userId="e4edafe0-527c-4354-b6fd-4b64d6e7d759" providerId="ADAL" clId="{52625D1D-F71B-4B06-93D7-3D34851368B8}" dt="2024-07-17T09:13:36.660" v="953" actId="165"/>
          <ac:grpSpMkLst>
            <pc:docMk/>
            <pc:sldMk cId="526722401" sldId="331"/>
            <ac:grpSpMk id="88" creationId="{AE017B28-BBAB-9620-358E-384FCC6057E0}"/>
          </ac:grpSpMkLst>
        </pc:grpChg>
        <pc:grpChg chg="add del mod">
          <ac:chgData name="Tidjani, Falaq" userId="e4edafe0-527c-4354-b6fd-4b64d6e7d759" providerId="ADAL" clId="{52625D1D-F71B-4B06-93D7-3D34851368B8}" dt="2024-07-17T08:44:47.723" v="156" actId="478"/>
          <ac:grpSpMkLst>
            <pc:docMk/>
            <pc:sldMk cId="526722401" sldId="331"/>
            <ac:grpSpMk id="93" creationId="{0850D1FF-D459-1B61-4084-E51A2F052238}"/>
          </ac:grpSpMkLst>
        </pc:grpChg>
        <pc:grpChg chg="add del mod">
          <ac:chgData name="Tidjani, Falaq" userId="e4edafe0-527c-4354-b6fd-4b64d6e7d759" providerId="ADAL" clId="{52625D1D-F71B-4B06-93D7-3D34851368B8}" dt="2024-07-18T09:09:28.035" v="2101" actId="165"/>
          <ac:grpSpMkLst>
            <pc:docMk/>
            <pc:sldMk cId="526722401" sldId="331"/>
            <ac:grpSpMk id="98" creationId="{83C4D04A-0534-B9F7-1466-DE7548A931E1}"/>
          </ac:grpSpMkLst>
        </pc:grpChg>
        <pc:grpChg chg="add del mod">
          <ac:chgData name="Tidjani, Falaq" userId="e4edafe0-527c-4354-b6fd-4b64d6e7d759" providerId="ADAL" clId="{52625D1D-F71B-4B06-93D7-3D34851368B8}" dt="2024-07-17T09:13:36.660" v="953" actId="165"/>
          <ac:grpSpMkLst>
            <pc:docMk/>
            <pc:sldMk cId="526722401" sldId="331"/>
            <ac:grpSpMk id="103" creationId="{64A90590-7D60-9B6B-021D-ABD9A5449A72}"/>
          </ac:grpSpMkLst>
        </pc:grpChg>
        <pc:grpChg chg="add del mod">
          <ac:chgData name="Tidjani, Falaq" userId="e4edafe0-527c-4354-b6fd-4b64d6e7d759" providerId="ADAL" clId="{52625D1D-F71B-4B06-93D7-3D34851368B8}" dt="2024-07-17T09:13:36.660" v="953" actId="165"/>
          <ac:grpSpMkLst>
            <pc:docMk/>
            <pc:sldMk cId="526722401" sldId="331"/>
            <ac:grpSpMk id="108" creationId="{9773807B-5CBD-3F47-55D2-94BF63C8F154}"/>
          </ac:grpSpMkLst>
        </pc:grpChg>
        <pc:grpChg chg="add del mod">
          <ac:chgData name="Tidjani, Falaq" userId="e4edafe0-527c-4354-b6fd-4b64d6e7d759" providerId="ADAL" clId="{52625D1D-F71B-4B06-93D7-3D34851368B8}" dt="2024-07-17T08:44:47.723" v="156" actId="478"/>
          <ac:grpSpMkLst>
            <pc:docMk/>
            <pc:sldMk cId="526722401" sldId="331"/>
            <ac:grpSpMk id="113" creationId="{E62AB361-0B96-2F86-A8EE-7AA8B106CF19}"/>
          </ac:grpSpMkLst>
        </pc:grpChg>
        <pc:grpChg chg="add del mod">
          <ac:chgData name="Tidjani, Falaq" userId="e4edafe0-527c-4354-b6fd-4b64d6e7d759" providerId="ADAL" clId="{52625D1D-F71B-4B06-93D7-3D34851368B8}" dt="2024-07-18T09:09:40.226" v="2102" actId="165"/>
          <ac:grpSpMkLst>
            <pc:docMk/>
            <pc:sldMk cId="526722401" sldId="331"/>
            <ac:grpSpMk id="121" creationId="{2A42904D-4D25-623F-123B-03173EF17C03}"/>
          </ac:grpSpMkLst>
        </pc:grpChg>
        <pc:grpChg chg="add del mod">
          <ac:chgData name="Tidjani, Falaq" userId="e4edafe0-527c-4354-b6fd-4b64d6e7d759" providerId="ADAL" clId="{52625D1D-F71B-4B06-93D7-3D34851368B8}" dt="2024-07-17T09:13:36.660" v="953" actId="165"/>
          <ac:grpSpMkLst>
            <pc:docMk/>
            <pc:sldMk cId="526722401" sldId="331"/>
            <ac:grpSpMk id="126" creationId="{0FFCD094-1DED-9B33-CE60-0C7D68238222}"/>
          </ac:grpSpMkLst>
        </pc:grpChg>
        <pc:grpChg chg="add del mod">
          <ac:chgData name="Tidjani, Falaq" userId="e4edafe0-527c-4354-b6fd-4b64d6e7d759" providerId="ADAL" clId="{52625D1D-F71B-4B06-93D7-3D34851368B8}" dt="2024-07-17T09:13:36.660" v="953" actId="165"/>
          <ac:grpSpMkLst>
            <pc:docMk/>
            <pc:sldMk cId="526722401" sldId="331"/>
            <ac:grpSpMk id="131" creationId="{C8A89EEF-D687-2D2C-B235-162868EFE830}"/>
          </ac:grpSpMkLst>
        </pc:grpChg>
        <pc:grpChg chg="add del mod">
          <ac:chgData name="Tidjani, Falaq" userId="e4edafe0-527c-4354-b6fd-4b64d6e7d759" providerId="ADAL" clId="{52625D1D-F71B-4B06-93D7-3D34851368B8}" dt="2024-07-17T09:13:36.660" v="953" actId="165"/>
          <ac:grpSpMkLst>
            <pc:docMk/>
            <pc:sldMk cId="526722401" sldId="331"/>
            <ac:grpSpMk id="137" creationId="{F3B66FCC-7E0C-D556-0A69-9D740A0CEF52}"/>
          </ac:grpSpMkLst>
        </pc:grpChg>
        <pc:grpChg chg="add mod">
          <ac:chgData name="Tidjani, Falaq" userId="e4edafe0-527c-4354-b6fd-4b64d6e7d759" providerId="ADAL" clId="{52625D1D-F71B-4B06-93D7-3D34851368B8}" dt="2024-07-18T09:15:17.279" v="2160" actId="1036"/>
          <ac:grpSpMkLst>
            <pc:docMk/>
            <pc:sldMk cId="526722401" sldId="331"/>
            <ac:grpSpMk id="143" creationId="{5C96E983-02D5-4DE5-9866-8BCEA870C6DC}"/>
          </ac:grpSpMkLst>
        </pc:grpChg>
        <pc:grpChg chg="add del mod">
          <ac:chgData name="Tidjani, Falaq" userId="e4edafe0-527c-4354-b6fd-4b64d6e7d759" providerId="ADAL" clId="{52625D1D-F71B-4B06-93D7-3D34851368B8}" dt="2024-07-18T08:52:30.462" v="1939" actId="165"/>
          <ac:grpSpMkLst>
            <pc:docMk/>
            <pc:sldMk cId="526722401" sldId="331"/>
            <ac:grpSpMk id="148" creationId="{84391018-B4CC-48DB-A731-E4A6F72DC614}"/>
          </ac:grpSpMkLst>
        </pc:grpChg>
        <pc:grpChg chg="add del mod">
          <ac:chgData name="Tidjani, Falaq" userId="e4edafe0-527c-4354-b6fd-4b64d6e7d759" providerId="ADAL" clId="{52625D1D-F71B-4B06-93D7-3D34851368B8}" dt="2024-07-18T09:35:47.760" v="2294" actId="165"/>
          <ac:grpSpMkLst>
            <pc:docMk/>
            <pc:sldMk cId="526722401" sldId="331"/>
            <ac:grpSpMk id="1040" creationId="{49F080E1-E0BB-71A4-7DF5-4088263DD5B6}"/>
          </ac:grpSpMkLst>
        </pc:grpChg>
        <pc:grpChg chg="add del mod">
          <ac:chgData name="Tidjani, Falaq" userId="e4edafe0-527c-4354-b6fd-4b64d6e7d759" providerId="ADAL" clId="{52625D1D-F71B-4B06-93D7-3D34851368B8}" dt="2024-07-18T09:36:08.423" v="2296" actId="165"/>
          <ac:grpSpMkLst>
            <pc:docMk/>
            <pc:sldMk cId="526722401" sldId="331"/>
            <ac:grpSpMk id="1041" creationId="{ED6F660F-D73F-AE31-F65E-A624F53F183D}"/>
          </ac:grpSpMkLst>
        </pc:grpChg>
        <pc:grpChg chg="add del mod">
          <ac:chgData name="Tidjani, Falaq" userId="e4edafe0-527c-4354-b6fd-4b64d6e7d759" providerId="ADAL" clId="{52625D1D-F71B-4B06-93D7-3D34851368B8}" dt="2024-07-18T09:36:22.329" v="2298" actId="165"/>
          <ac:grpSpMkLst>
            <pc:docMk/>
            <pc:sldMk cId="526722401" sldId="331"/>
            <ac:grpSpMk id="1042" creationId="{4B58248E-AED0-8B6E-B7FA-86B93D5E55F5}"/>
          </ac:grpSpMkLst>
        </pc:grpChg>
        <pc:grpChg chg="add del mod">
          <ac:chgData name="Tidjani, Falaq" userId="e4edafe0-527c-4354-b6fd-4b64d6e7d759" providerId="ADAL" clId="{52625D1D-F71B-4B06-93D7-3D34851368B8}" dt="2024-07-18T09:36:35.324" v="2300" actId="165"/>
          <ac:grpSpMkLst>
            <pc:docMk/>
            <pc:sldMk cId="526722401" sldId="331"/>
            <ac:grpSpMk id="1043" creationId="{8474241F-4A89-286B-E7B5-587E445CFB5C}"/>
          </ac:grpSpMkLst>
        </pc:grpChg>
        <pc:grpChg chg="add del mod">
          <ac:chgData name="Tidjani, Falaq" userId="e4edafe0-527c-4354-b6fd-4b64d6e7d759" providerId="ADAL" clId="{52625D1D-F71B-4B06-93D7-3D34851368B8}" dt="2024-07-18T09:36:48.946" v="2302" actId="165"/>
          <ac:grpSpMkLst>
            <pc:docMk/>
            <pc:sldMk cId="526722401" sldId="331"/>
            <ac:grpSpMk id="1044" creationId="{5C701479-A9AF-55CE-B49C-56D88D62C214}"/>
          </ac:grpSpMkLst>
        </pc:grpChg>
        <pc:grpChg chg="add del mod">
          <ac:chgData name="Tidjani, Falaq" userId="e4edafe0-527c-4354-b6fd-4b64d6e7d759" providerId="ADAL" clId="{52625D1D-F71B-4B06-93D7-3D34851368B8}" dt="2024-07-18T09:37:00.520" v="2304" actId="165"/>
          <ac:grpSpMkLst>
            <pc:docMk/>
            <pc:sldMk cId="526722401" sldId="331"/>
            <ac:grpSpMk id="1045" creationId="{5A941409-19D2-F086-1E43-6D03D8BE6563}"/>
          </ac:grpSpMkLst>
        </pc:grpChg>
        <pc:grpChg chg="add mod">
          <ac:chgData name="Tidjani, Falaq" userId="e4edafe0-527c-4354-b6fd-4b64d6e7d759" providerId="ADAL" clId="{52625D1D-F71B-4B06-93D7-3D34851368B8}" dt="2024-07-18T09:40:38.804" v="2330" actId="164"/>
          <ac:grpSpMkLst>
            <pc:docMk/>
            <pc:sldMk cId="526722401" sldId="331"/>
            <ac:grpSpMk id="1046" creationId="{A92C9876-A777-A855-B532-4DEA92FEFFEB}"/>
          </ac:grpSpMkLst>
        </pc:grpChg>
        <pc:grpChg chg="add mod">
          <ac:chgData name="Tidjani, Falaq" userId="e4edafe0-527c-4354-b6fd-4b64d6e7d759" providerId="ADAL" clId="{52625D1D-F71B-4B06-93D7-3D34851368B8}" dt="2024-07-18T09:50:39.106" v="2344" actId="164"/>
          <ac:grpSpMkLst>
            <pc:docMk/>
            <pc:sldMk cId="526722401" sldId="331"/>
            <ac:grpSpMk id="1047" creationId="{632C7D6F-E409-BE00-95DB-33EC0F3ADCB3}"/>
          </ac:grpSpMkLst>
        </pc:grpChg>
        <pc:grpChg chg="add mod">
          <ac:chgData name="Tidjani, Falaq" userId="e4edafe0-527c-4354-b6fd-4b64d6e7d759" providerId="ADAL" clId="{52625D1D-F71B-4B06-93D7-3D34851368B8}" dt="2024-07-18T09:50:45.433" v="2345" actId="164"/>
          <ac:grpSpMkLst>
            <pc:docMk/>
            <pc:sldMk cId="526722401" sldId="331"/>
            <ac:grpSpMk id="1048" creationId="{C980353B-0F9D-10BE-8C71-FB7CA8656942}"/>
          </ac:grpSpMkLst>
        </pc:grpChg>
        <pc:grpChg chg="add mod">
          <ac:chgData name="Tidjani, Falaq" userId="e4edafe0-527c-4354-b6fd-4b64d6e7d759" providerId="ADAL" clId="{52625D1D-F71B-4B06-93D7-3D34851368B8}" dt="2024-07-18T09:50:51.717" v="2346" actId="164"/>
          <ac:grpSpMkLst>
            <pc:docMk/>
            <pc:sldMk cId="526722401" sldId="331"/>
            <ac:grpSpMk id="1049" creationId="{08A8A52D-A935-3482-EE22-CB7442B253FE}"/>
          </ac:grpSpMkLst>
        </pc:grpChg>
        <pc:grpChg chg="add mod">
          <ac:chgData name="Tidjani, Falaq" userId="e4edafe0-527c-4354-b6fd-4b64d6e7d759" providerId="ADAL" clId="{52625D1D-F71B-4B06-93D7-3D34851368B8}" dt="2024-07-18T09:50:57.297" v="2347" actId="164"/>
          <ac:grpSpMkLst>
            <pc:docMk/>
            <pc:sldMk cId="526722401" sldId="331"/>
            <ac:grpSpMk id="1050" creationId="{24E6314D-EF3D-31A1-3E3A-44D9E62DB452}"/>
          </ac:grpSpMkLst>
        </pc:grpChg>
        <pc:grpChg chg="add del mod">
          <ac:chgData name="Tidjani, Falaq" userId="e4edafe0-527c-4354-b6fd-4b64d6e7d759" providerId="ADAL" clId="{52625D1D-F71B-4B06-93D7-3D34851368B8}" dt="2024-07-18T09:37:12.408" v="2306" actId="165"/>
          <ac:grpSpMkLst>
            <pc:docMk/>
            <pc:sldMk cId="526722401" sldId="331"/>
            <ac:grpSpMk id="1051" creationId="{20144539-4B95-6F2F-746A-92D5A5A0F365}"/>
          </ac:grpSpMkLst>
        </pc:grpChg>
        <pc:grpChg chg="add mod">
          <ac:chgData name="Tidjani, Falaq" userId="e4edafe0-527c-4354-b6fd-4b64d6e7d759" providerId="ADAL" clId="{52625D1D-F71B-4B06-93D7-3D34851368B8}" dt="2024-07-18T09:38:50.898" v="2313" actId="164"/>
          <ac:grpSpMkLst>
            <pc:docMk/>
            <pc:sldMk cId="526722401" sldId="331"/>
            <ac:grpSpMk id="1052" creationId="{0E078AAA-8195-86A9-1FF4-3E2640ADDAA8}"/>
          </ac:grpSpMkLst>
        </pc:grpChg>
        <pc:grpChg chg="add del mod">
          <ac:chgData name="Tidjani, Falaq" userId="e4edafe0-527c-4354-b6fd-4b64d6e7d759" providerId="ADAL" clId="{52625D1D-F71B-4B06-93D7-3D34851368B8}" dt="2024-07-18T09:39:02.662" v="2314" actId="165"/>
          <ac:grpSpMkLst>
            <pc:docMk/>
            <pc:sldMk cId="526722401" sldId="331"/>
            <ac:grpSpMk id="1053" creationId="{AF47C5C1-C1AA-7AAD-5F8E-01C9197C3AAB}"/>
          </ac:grpSpMkLst>
        </pc:grpChg>
        <pc:grpChg chg="add mod">
          <ac:chgData name="Tidjani, Falaq" userId="e4edafe0-527c-4354-b6fd-4b64d6e7d759" providerId="ADAL" clId="{52625D1D-F71B-4B06-93D7-3D34851368B8}" dt="2024-07-18T09:40:46.188" v="2331" actId="164"/>
          <ac:grpSpMkLst>
            <pc:docMk/>
            <pc:sldMk cId="526722401" sldId="331"/>
            <ac:grpSpMk id="1054" creationId="{860B9010-7A3F-CE6C-E090-6C314866585C}"/>
          </ac:grpSpMkLst>
        </pc:grpChg>
        <pc:grpChg chg="add mod">
          <ac:chgData name="Tidjani, Falaq" userId="e4edafe0-527c-4354-b6fd-4b64d6e7d759" providerId="ADAL" clId="{52625D1D-F71B-4B06-93D7-3D34851368B8}" dt="2024-07-18T09:51:21.068" v="2350" actId="164"/>
          <ac:grpSpMkLst>
            <pc:docMk/>
            <pc:sldMk cId="526722401" sldId="331"/>
            <ac:grpSpMk id="1055" creationId="{43E9B5DC-5B64-8A8E-932F-31728FFE1E5B}"/>
          </ac:grpSpMkLst>
        </pc:grpChg>
        <pc:grpChg chg="add mod">
          <ac:chgData name="Tidjani, Falaq" userId="e4edafe0-527c-4354-b6fd-4b64d6e7d759" providerId="ADAL" clId="{52625D1D-F71B-4B06-93D7-3D34851368B8}" dt="2024-07-18T09:42:24.758" v="2341" actId="164"/>
          <ac:grpSpMkLst>
            <pc:docMk/>
            <pc:sldMk cId="526722401" sldId="331"/>
            <ac:grpSpMk id="1056" creationId="{6DCF203D-B07D-84C9-16CC-292C5A1D6579}"/>
          </ac:grpSpMkLst>
        </pc:grpChg>
        <pc:grpChg chg="add mod">
          <ac:chgData name="Tidjani, Falaq" userId="e4edafe0-527c-4354-b6fd-4b64d6e7d759" providerId="ADAL" clId="{52625D1D-F71B-4B06-93D7-3D34851368B8}" dt="2024-07-18T09:42:12.157" v="2340" actId="164"/>
          <ac:grpSpMkLst>
            <pc:docMk/>
            <pc:sldMk cId="526722401" sldId="331"/>
            <ac:grpSpMk id="1057" creationId="{C72B6BBF-8576-8B45-677B-8DFBC3D58424}"/>
          </ac:grpSpMkLst>
        </pc:grpChg>
        <pc:grpChg chg="add mod">
          <ac:chgData name="Tidjani, Falaq" userId="e4edafe0-527c-4354-b6fd-4b64d6e7d759" providerId="ADAL" clId="{52625D1D-F71B-4B06-93D7-3D34851368B8}" dt="2024-07-18T09:40:53.074" v="2332" actId="164"/>
          <ac:grpSpMkLst>
            <pc:docMk/>
            <pc:sldMk cId="526722401" sldId="331"/>
            <ac:grpSpMk id="1058" creationId="{7B571BCE-78C1-D516-CB1D-053758BC4877}"/>
          </ac:grpSpMkLst>
        </pc:grpChg>
        <pc:grpChg chg="add mod">
          <ac:chgData name="Tidjani, Falaq" userId="e4edafe0-527c-4354-b6fd-4b64d6e7d759" providerId="ADAL" clId="{52625D1D-F71B-4B06-93D7-3D34851368B8}" dt="2024-07-18T09:41:06.832" v="2333" actId="164"/>
          <ac:grpSpMkLst>
            <pc:docMk/>
            <pc:sldMk cId="526722401" sldId="331"/>
            <ac:grpSpMk id="1059" creationId="{F2B95D83-CF85-A36D-C535-49DFB571064A}"/>
          </ac:grpSpMkLst>
        </pc:grpChg>
        <pc:grpChg chg="add mod">
          <ac:chgData name="Tidjani, Falaq" userId="e4edafe0-527c-4354-b6fd-4b64d6e7d759" providerId="ADAL" clId="{52625D1D-F71B-4B06-93D7-3D34851368B8}" dt="2024-07-18T09:13:58.514" v="2125" actId="338"/>
          <ac:grpSpMkLst>
            <pc:docMk/>
            <pc:sldMk cId="526722401" sldId="331"/>
            <ac:grpSpMk id="1060" creationId="{E7BCA304-9029-99A4-9DE5-11D78526C105}"/>
          </ac:grpSpMkLst>
        </pc:grpChg>
        <pc:grpChg chg="add mod">
          <ac:chgData name="Tidjani, Falaq" userId="e4edafe0-527c-4354-b6fd-4b64d6e7d759" providerId="ADAL" clId="{52625D1D-F71B-4B06-93D7-3D34851368B8}" dt="2024-07-18T09:41:41.568" v="2336" actId="164"/>
          <ac:grpSpMkLst>
            <pc:docMk/>
            <pc:sldMk cId="526722401" sldId="331"/>
            <ac:grpSpMk id="1061" creationId="{210CF0E8-DA43-3497-014E-E355C96CD493}"/>
          </ac:grpSpMkLst>
        </pc:grpChg>
        <pc:grpChg chg="add mod">
          <ac:chgData name="Tidjani, Falaq" userId="e4edafe0-527c-4354-b6fd-4b64d6e7d759" providerId="ADAL" clId="{52625D1D-F71B-4B06-93D7-3D34851368B8}" dt="2024-07-18T09:15:17.279" v="2160" actId="1036"/>
          <ac:grpSpMkLst>
            <pc:docMk/>
            <pc:sldMk cId="526722401" sldId="331"/>
            <ac:grpSpMk id="1062" creationId="{F391BBD2-B417-3A1A-C72A-C87C2649743B}"/>
          </ac:grpSpMkLst>
        </pc:grpChg>
        <pc:grpChg chg="add mod">
          <ac:chgData name="Tidjani, Falaq" userId="e4edafe0-527c-4354-b6fd-4b64d6e7d759" providerId="ADAL" clId="{52625D1D-F71B-4B06-93D7-3D34851368B8}" dt="2024-07-18T09:41:48.750" v="2337" actId="164"/>
          <ac:grpSpMkLst>
            <pc:docMk/>
            <pc:sldMk cId="526722401" sldId="331"/>
            <ac:grpSpMk id="1063" creationId="{C0732696-22E7-D74B-EF81-01E75D864217}"/>
          </ac:grpSpMkLst>
        </pc:grpChg>
        <pc:grpChg chg="add mod">
          <ac:chgData name="Tidjani, Falaq" userId="e4edafe0-527c-4354-b6fd-4b64d6e7d759" providerId="ADAL" clId="{52625D1D-F71B-4B06-93D7-3D34851368B8}" dt="2024-07-18T09:40:32.246" v="2329" actId="164"/>
          <ac:grpSpMkLst>
            <pc:docMk/>
            <pc:sldMk cId="526722401" sldId="331"/>
            <ac:grpSpMk id="1087" creationId="{326FB814-FD98-B4BA-5648-1AD45C0B1277}"/>
          </ac:grpSpMkLst>
        </pc:grpChg>
        <pc:grpChg chg="add mod">
          <ac:chgData name="Tidjani, Falaq" userId="e4edafe0-527c-4354-b6fd-4b64d6e7d759" providerId="ADAL" clId="{52625D1D-F71B-4B06-93D7-3D34851368B8}" dt="2024-07-18T09:40:24.603" v="2328" actId="164"/>
          <ac:grpSpMkLst>
            <pc:docMk/>
            <pc:sldMk cId="526722401" sldId="331"/>
            <ac:grpSpMk id="1088" creationId="{7A21F247-787B-ABA0-E5E9-5275727DB6C2}"/>
          </ac:grpSpMkLst>
        </pc:grpChg>
        <pc:grpChg chg="add mod">
          <ac:chgData name="Tidjani, Falaq" userId="e4edafe0-527c-4354-b6fd-4b64d6e7d759" providerId="ADAL" clId="{52625D1D-F71B-4B06-93D7-3D34851368B8}" dt="2024-07-18T09:40:15.876" v="2327" actId="164"/>
          <ac:grpSpMkLst>
            <pc:docMk/>
            <pc:sldMk cId="526722401" sldId="331"/>
            <ac:grpSpMk id="1089" creationId="{E1959305-736D-8A6F-A4BD-99AC2D819531}"/>
          </ac:grpSpMkLst>
        </pc:grpChg>
        <pc:grpChg chg="add mod">
          <ac:chgData name="Tidjani, Falaq" userId="e4edafe0-527c-4354-b6fd-4b64d6e7d759" providerId="ADAL" clId="{52625D1D-F71B-4B06-93D7-3D34851368B8}" dt="2024-07-18T09:40:01.556" v="2326" actId="164"/>
          <ac:grpSpMkLst>
            <pc:docMk/>
            <pc:sldMk cId="526722401" sldId="331"/>
            <ac:grpSpMk id="1090" creationId="{62152B87-7928-8281-0792-6ABCFF0A4ABC}"/>
          </ac:grpSpMkLst>
        </pc:grpChg>
        <pc:grpChg chg="add mod">
          <ac:chgData name="Tidjani, Falaq" userId="e4edafe0-527c-4354-b6fd-4b64d6e7d759" providerId="ADAL" clId="{52625D1D-F71B-4B06-93D7-3D34851368B8}" dt="2024-07-18T09:39:53.882" v="2325" actId="164"/>
          <ac:grpSpMkLst>
            <pc:docMk/>
            <pc:sldMk cId="526722401" sldId="331"/>
            <ac:grpSpMk id="1091" creationId="{053B0AF0-9EA8-90E6-C3F0-01C8035B73DC}"/>
          </ac:grpSpMkLst>
        </pc:grpChg>
        <pc:grpChg chg="add mod">
          <ac:chgData name="Tidjani, Falaq" userId="e4edafe0-527c-4354-b6fd-4b64d6e7d759" providerId="ADAL" clId="{52625D1D-F71B-4B06-93D7-3D34851368B8}" dt="2024-07-18T09:39:32.446" v="2322" actId="164"/>
          <ac:grpSpMkLst>
            <pc:docMk/>
            <pc:sldMk cId="526722401" sldId="331"/>
            <ac:grpSpMk id="1092" creationId="{2E845CA3-6276-C2A5-43E0-9E157251EA41}"/>
          </ac:grpSpMkLst>
        </pc:grpChg>
        <pc:grpChg chg="add mod">
          <ac:chgData name="Tidjani, Falaq" userId="e4edafe0-527c-4354-b6fd-4b64d6e7d759" providerId="ADAL" clId="{52625D1D-F71B-4B06-93D7-3D34851368B8}" dt="2024-07-18T09:38:42.315" v="2312" actId="164"/>
          <ac:grpSpMkLst>
            <pc:docMk/>
            <pc:sldMk cId="526722401" sldId="331"/>
            <ac:grpSpMk id="1093" creationId="{CF4EBB1D-EE1A-40FA-5F45-D7520F4A52A7}"/>
          </ac:grpSpMkLst>
        </pc:grpChg>
        <pc:grpChg chg="add mod">
          <ac:chgData name="Tidjani, Falaq" userId="e4edafe0-527c-4354-b6fd-4b64d6e7d759" providerId="ADAL" clId="{52625D1D-F71B-4B06-93D7-3D34851368B8}" dt="2024-07-18T09:38:42.315" v="2312" actId="164"/>
          <ac:grpSpMkLst>
            <pc:docMk/>
            <pc:sldMk cId="526722401" sldId="331"/>
            <ac:grpSpMk id="1094" creationId="{14C9A221-D4CB-FEA6-9B37-08E35E18C7E2}"/>
          </ac:grpSpMkLst>
        </pc:grpChg>
        <pc:grpChg chg="add mod">
          <ac:chgData name="Tidjani, Falaq" userId="e4edafe0-527c-4354-b6fd-4b64d6e7d759" providerId="ADAL" clId="{52625D1D-F71B-4B06-93D7-3D34851368B8}" dt="2024-07-18T09:38:50.898" v="2313" actId="164"/>
          <ac:grpSpMkLst>
            <pc:docMk/>
            <pc:sldMk cId="526722401" sldId="331"/>
            <ac:grpSpMk id="1095" creationId="{637AD323-7DE1-C2C5-4E54-D0E93F8DCFC4}"/>
          </ac:grpSpMkLst>
        </pc:grpChg>
        <pc:grpChg chg="add mod">
          <ac:chgData name="Tidjani, Falaq" userId="e4edafe0-527c-4354-b6fd-4b64d6e7d759" providerId="ADAL" clId="{52625D1D-F71B-4B06-93D7-3D34851368B8}" dt="2024-07-18T09:39:13.932" v="2318" actId="164"/>
          <ac:grpSpMkLst>
            <pc:docMk/>
            <pc:sldMk cId="526722401" sldId="331"/>
            <ac:grpSpMk id="1096" creationId="{33B32EE5-25B4-08A1-F415-25E8DD50CE3E}"/>
          </ac:grpSpMkLst>
        </pc:grpChg>
        <pc:grpChg chg="add mod">
          <ac:chgData name="Tidjani, Falaq" userId="e4edafe0-527c-4354-b6fd-4b64d6e7d759" providerId="ADAL" clId="{52625D1D-F71B-4B06-93D7-3D34851368B8}" dt="2024-07-18T09:51:39.581" v="2356" actId="1076"/>
          <ac:grpSpMkLst>
            <pc:docMk/>
            <pc:sldMk cId="526722401" sldId="331"/>
            <ac:grpSpMk id="1097" creationId="{394BB1B8-6BF3-41DC-C454-FAB94F79F961}"/>
          </ac:grpSpMkLst>
        </pc:grpChg>
        <pc:grpChg chg="add mod">
          <ac:chgData name="Tidjani, Falaq" userId="e4edafe0-527c-4354-b6fd-4b64d6e7d759" providerId="ADAL" clId="{52625D1D-F71B-4B06-93D7-3D34851368B8}" dt="2024-07-18T09:39:32.446" v="2322" actId="164"/>
          <ac:grpSpMkLst>
            <pc:docMk/>
            <pc:sldMk cId="526722401" sldId="331"/>
            <ac:grpSpMk id="1098" creationId="{4C387024-7043-964E-869A-B8CE08AB9434}"/>
          </ac:grpSpMkLst>
        </pc:grpChg>
        <pc:grpChg chg="add mod">
          <ac:chgData name="Tidjani, Falaq" userId="e4edafe0-527c-4354-b6fd-4b64d6e7d759" providerId="ADAL" clId="{52625D1D-F71B-4B06-93D7-3D34851368B8}" dt="2024-07-18T09:39:53.882" v="2325" actId="164"/>
          <ac:grpSpMkLst>
            <pc:docMk/>
            <pc:sldMk cId="526722401" sldId="331"/>
            <ac:grpSpMk id="1099" creationId="{F3C3E516-01B1-9F62-BCB7-83996439A7A3}"/>
          </ac:grpSpMkLst>
        </pc:grpChg>
        <pc:grpChg chg="add mod">
          <ac:chgData name="Tidjani, Falaq" userId="e4edafe0-527c-4354-b6fd-4b64d6e7d759" providerId="ADAL" clId="{52625D1D-F71B-4B06-93D7-3D34851368B8}" dt="2024-07-18T09:40:01.556" v="2326" actId="164"/>
          <ac:grpSpMkLst>
            <pc:docMk/>
            <pc:sldMk cId="526722401" sldId="331"/>
            <ac:grpSpMk id="1100" creationId="{FDCB9298-90C3-0971-F611-227C80BFF426}"/>
          </ac:grpSpMkLst>
        </pc:grpChg>
        <pc:grpChg chg="add mod">
          <ac:chgData name="Tidjani, Falaq" userId="e4edafe0-527c-4354-b6fd-4b64d6e7d759" providerId="ADAL" clId="{52625D1D-F71B-4B06-93D7-3D34851368B8}" dt="2024-07-18T09:40:15.876" v="2327" actId="164"/>
          <ac:grpSpMkLst>
            <pc:docMk/>
            <pc:sldMk cId="526722401" sldId="331"/>
            <ac:grpSpMk id="1101" creationId="{38CC87B0-195F-0D7B-02A4-B1B47E782EFE}"/>
          </ac:grpSpMkLst>
        </pc:grpChg>
        <pc:grpChg chg="add mod">
          <ac:chgData name="Tidjani, Falaq" userId="e4edafe0-527c-4354-b6fd-4b64d6e7d759" providerId="ADAL" clId="{52625D1D-F71B-4B06-93D7-3D34851368B8}" dt="2024-07-18T09:40:24.603" v="2328" actId="164"/>
          <ac:grpSpMkLst>
            <pc:docMk/>
            <pc:sldMk cId="526722401" sldId="331"/>
            <ac:grpSpMk id="1102" creationId="{57B708A7-573C-388B-9361-1CA5185963B9}"/>
          </ac:grpSpMkLst>
        </pc:grpChg>
        <pc:grpChg chg="add mod">
          <ac:chgData name="Tidjani, Falaq" userId="e4edafe0-527c-4354-b6fd-4b64d6e7d759" providerId="ADAL" clId="{52625D1D-F71B-4B06-93D7-3D34851368B8}" dt="2024-07-18T09:40:32.246" v="2329" actId="164"/>
          <ac:grpSpMkLst>
            <pc:docMk/>
            <pc:sldMk cId="526722401" sldId="331"/>
            <ac:grpSpMk id="1103" creationId="{4562A21E-E314-E71D-29E3-2B7DF70E69E9}"/>
          </ac:grpSpMkLst>
        </pc:grpChg>
        <pc:grpChg chg="add mod">
          <ac:chgData name="Tidjani, Falaq" userId="e4edafe0-527c-4354-b6fd-4b64d6e7d759" providerId="ADAL" clId="{52625D1D-F71B-4B06-93D7-3D34851368B8}" dt="2024-07-18T09:50:13.516" v="2343" actId="1076"/>
          <ac:grpSpMkLst>
            <pc:docMk/>
            <pc:sldMk cId="526722401" sldId="331"/>
            <ac:grpSpMk id="1104" creationId="{7BA27102-B5CE-3902-4DC9-FCD16F6F02AF}"/>
          </ac:grpSpMkLst>
        </pc:grpChg>
        <pc:grpChg chg="add mod">
          <ac:chgData name="Tidjani, Falaq" userId="e4edafe0-527c-4354-b6fd-4b64d6e7d759" providerId="ADAL" clId="{52625D1D-F71B-4B06-93D7-3D34851368B8}" dt="2024-07-18T09:51:13.569" v="2349" actId="1076"/>
          <ac:grpSpMkLst>
            <pc:docMk/>
            <pc:sldMk cId="526722401" sldId="331"/>
            <ac:grpSpMk id="1105" creationId="{F4CCC12B-70E3-3284-92BC-036F6EDFCB1D}"/>
          </ac:grpSpMkLst>
        </pc:grpChg>
        <pc:grpChg chg="add mod">
          <ac:chgData name="Tidjani, Falaq" userId="e4edafe0-527c-4354-b6fd-4b64d6e7d759" providerId="ADAL" clId="{52625D1D-F71B-4B06-93D7-3D34851368B8}" dt="2024-07-18T09:51:45.670" v="2362" actId="1076"/>
          <ac:grpSpMkLst>
            <pc:docMk/>
            <pc:sldMk cId="526722401" sldId="331"/>
            <ac:grpSpMk id="1106" creationId="{91120652-1730-6251-ED60-D1A67BF62FBA}"/>
          </ac:grpSpMkLst>
        </pc:grpChg>
        <pc:grpChg chg="add mod">
          <ac:chgData name="Tidjani, Falaq" userId="e4edafe0-527c-4354-b6fd-4b64d6e7d759" providerId="ADAL" clId="{52625D1D-F71B-4B06-93D7-3D34851368B8}" dt="2024-07-18T09:51:43.884" v="2360" actId="1076"/>
          <ac:grpSpMkLst>
            <pc:docMk/>
            <pc:sldMk cId="526722401" sldId="331"/>
            <ac:grpSpMk id="1107" creationId="{0D1A408D-1450-4D80-E313-7459A630BB3C}"/>
          </ac:grpSpMkLst>
        </pc:grpChg>
        <pc:grpChg chg="add mod">
          <ac:chgData name="Tidjani, Falaq" userId="e4edafe0-527c-4354-b6fd-4b64d6e7d759" providerId="ADAL" clId="{52625D1D-F71B-4B06-93D7-3D34851368B8}" dt="2024-07-18T09:51:41.820" v="2358" actId="1076"/>
          <ac:grpSpMkLst>
            <pc:docMk/>
            <pc:sldMk cId="526722401" sldId="331"/>
            <ac:grpSpMk id="1108" creationId="{1DACE635-14FE-39E6-AC3C-3FF5178F8209}"/>
          </ac:grpSpMkLst>
        </pc:grpChg>
        <pc:grpChg chg="add mod">
          <ac:chgData name="Tidjani, Falaq" userId="e4edafe0-527c-4354-b6fd-4b64d6e7d759" providerId="ADAL" clId="{52625D1D-F71B-4B06-93D7-3D34851368B8}" dt="2024-07-18T09:51:48.264" v="2364" actId="1076"/>
          <ac:grpSpMkLst>
            <pc:docMk/>
            <pc:sldMk cId="526722401" sldId="331"/>
            <ac:grpSpMk id="1109" creationId="{7F790F6A-4884-FF84-2164-17E98909652B}"/>
          </ac:grpSpMkLst>
        </pc:grpChg>
        <pc:grpChg chg="add mod">
          <ac:chgData name="Tidjani, Falaq" userId="e4edafe0-527c-4354-b6fd-4b64d6e7d759" providerId="ADAL" clId="{52625D1D-F71B-4B06-93D7-3D34851368B8}" dt="2024-07-18T09:51:37.341" v="2354" actId="1076"/>
          <ac:grpSpMkLst>
            <pc:docMk/>
            <pc:sldMk cId="526722401" sldId="331"/>
            <ac:grpSpMk id="1110" creationId="{F961E7BC-A51B-C685-B0DB-F5956C180023}"/>
          </ac:grpSpMkLst>
        </pc:grpChg>
        <pc:grpChg chg="add mod">
          <ac:chgData name="Tidjani, Falaq" userId="e4edafe0-527c-4354-b6fd-4b64d6e7d759" providerId="ADAL" clId="{52625D1D-F71B-4B06-93D7-3D34851368B8}" dt="2024-07-18T09:51:30.859" v="2352" actId="1076"/>
          <ac:grpSpMkLst>
            <pc:docMk/>
            <pc:sldMk cId="526722401" sldId="331"/>
            <ac:grpSpMk id="1111" creationId="{5ABC4846-D667-CCCF-35BF-644102DB5786}"/>
          </ac:grpSpMkLst>
        </pc:grpChg>
        <pc:grpChg chg="add mod">
          <ac:chgData name="Tidjani, Falaq" userId="e4edafe0-527c-4354-b6fd-4b64d6e7d759" providerId="ADAL" clId="{52625D1D-F71B-4B06-93D7-3D34851368B8}" dt="2024-07-18T09:50:39.106" v="2344" actId="164"/>
          <ac:grpSpMkLst>
            <pc:docMk/>
            <pc:sldMk cId="526722401" sldId="331"/>
            <ac:grpSpMk id="1112" creationId="{2EC1256B-5077-5EC0-1230-9C2E179B2AD2}"/>
          </ac:grpSpMkLst>
        </pc:grpChg>
        <pc:grpChg chg="add mod">
          <ac:chgData name="Tidjani, Falaq" userId="e4edafe0-527c-4354-b6fd-4b64d6e7d759" providerId="ADAL" clId="{52625D1D-F71B-4B06-93D7-3D34851368B8}" dt="2024-07-18T09:50:45.433" v="2345" actId="164"/>
          <ac:grpSpMkLst>
            <pc:docMk/>
            <pc:sldMk cId="526722401" sldId="331"/>
            <ac:grpSpMk id="1113" creationId="{E713907B-DF29-9002-711F-931A71D68EE1}"/>
          </ac:grpSpMkLst>
        </pc:grpChg>
        <pc:grpChg chg="add mod">
          <ac:chgData name="Tidjani, Falaq" userId="e4edafe0-527c-4354-b6fd-4b64d6e7d759" providerId="ADAL" clId="{52625D1D-F71B-4B06-93D7-3D34851368B8}" dt="2024-07-18T09:50:51.717" v="2346" actId="164"/>
          <ac:grpSpMkLst>
            <pc:docMk/>
            <pc:sldMk cId="526722401" sldId="331"/>
            <ac:grpSpMk id="1114" creationId="{B3B845F4-B051-F63C-8844-6812AE699038}"/>
          </ac:grpSpMkLst>
        </pc:grpChg>
        <pc:grpChg chg="add mod">
          <ac:chgData name="Tidjani, Falaq" userId="e4edafe0-527c-4354-b6fd-4b64d6e7d759" providerId="ADAL" clId="{52625D1D-F71B-4B06-93D7-3D34851368B8}" dt="2024-07-18T09:50:57.297" v="2347" actId="164"/>
          <ac:grpSpMkLst>
            <pc:docMk/>
            <pc:sldMk cId="526722401" sldId="331"/>
            <ac:grpSpMk id="1115" creationId="{A6B3E481-182B-5871-1E00-AF4D10DF01F5}"/>
          </ac:grpSpMkLst>
        </pc:grpChg>
        <pc:grpChg chg="add mod">
          <ac:chgData name="Tidjani, Falaq" userId="e4edafe0-527c-4354-b6fd-4b64d6e7d759" providerId="ADAL" clId="{52625D1D-F71B-4B06-93D7-3D34851368B8}" dt="2024-07-18T09:51:21.068" v="2350" actId="164"/>
          <ac:grpSpMkLst>
            <pc:docMk/>
            <pc:sldMk cId="526722401" sldId="331"/>
            <ac:grpSpMk id="1116" creationId="{EC374919-BF14-9FBB-D818-7CAD6B73D344}"/>
          </ac:grpSpMkLst>
        </pc:grpChg>
        <pc:graphicFrameChg chg="add del mod modGraphic">
          <ac:chgData name="Tidjani, Falaq" userId="e4edafe0-527c-4354-b6fd-4b64d6e7d759" providerId="ADAL" clId="{52625D1D-F71B-4B06-93D7-3D34851368B8}" dt="2024-07-17T08:34:07.943" v="25" actId="478"/>
          <ac:graphicFrameMkLst>
            <pc:docMk/>
            <pc:sldMk cId="526722401" sldId="331"/>
            <ac:graphicFrameMk id="2" creationId="{621C351F-542B-F33E-0428-67A80BCC8759}"/>
          </ac:graphicFrameMkLst>
        </pc:graphicFrameChg>
        <pc:picChg chg="del">
          <ac:chgData name="Tidjani, Falaq" userId="e4edafe0-527c-4354-b6fd-4b64d6e7d759" providerId="ADAL" clId="{52625D1D-F71B-4B06-93D7-3D34851368B8}" dt="2024-07-17T08:32:55.765" v="7" actId="478"/>
          <ac:picMkLst>
            <pc:docMk/>
            <pc:sldMk cId="526722401" sldId="331"/>
            <ac:picMk id="14" creationId="{97E2C175-31CF-A499-1952-C9BD04531016}"/>
          </ac:picMkLst>
        </pc:picChg>
        <pc:picChg chg="mod">
          <ac:chgData name="Tidjani, Falaq" userId="e4edafe0-527c-4354-b6fd-4b64d6e7d759" providerId="ADAL" clId="{52625D1D-F71B-4B06-93D7-3D34851368B8}" dt="2024-07-18T10:27:31.956" v="2596" actId="207"/>
          <ac:picMkLst>
            <pc:docMk/>
            <pc:sldMk cId="526722401" sldId="331"/>
            <ac:picMk id="21" creationId="{D177EC2B-2082-A678-8124-C89E6E203E06}"/>
          </ac:picMkLst>
        </pc:picChg>
        <pc:picChg chg="mod">
          <ac:chgData name="Tidjani, Falaq" userId="e4edafe0-527c-4354-b6fd-4b64d6e7d759" providerId="ADAL" clId="{52625D1D-F71B-4B06-93D7-3D34851368B8}" dt="2024-07-18T10:27:31.956" v="2596" actId="207"/>
          <ac:picMkLst>
            <pc:docMk/>
            <pc:sldMk cId="526722401" sldId="331"/>
            <ac:picMk id="22" creationId="{C0C511B2-1315-EF08-DC10-EF7DAA18C6D2}"/>
          </ac:picMkLst>
        </pc:picChg>
        <pc:picChg chg="mod">
          <ac:chgData name="Tidjani, Falaq" userId="e4edafe0-527c-4354-b6fd-4b64d6e7d759" providerId="ADAL" clId="{52625D1D-F71B-4B06-93D7-3D34851368B8}" dt="2024-07-18T10:27:31.956" v="2596" actId="207"/>
          <ac:picMkLst>
            <pc:docMk/>
            <pc:sldMk cId="526722401" sldId="331"/>
            <ac:picMk id="23" creationId="{B9C3BFCD-91C8-DDBB-532D-2EC28565DC01}"/>
          </ac:picMkLst>
        </pc:picChg>
        <pc:picChg chg="mod">
          <ac:chgData name="Tidjani, Falaq" userId="e4edafe0-527c-4354-b6fd-4b64d6e7d759" providerId="ADAL" clId="{52625D1D-F71B-4B06-93D7-3D34851368B8}" dt="2024-07-18T10:27:31.956" v="2596" actId="207"/>
          <ac:picMkLst>
            <pc:docMk/>
            <pc:sldMk cId="526722401" sldId="331"/>
            <ac:picMk id="24" creationId="{14C63C9C-387B-AB07-C894-D008EDFD0CEC}"/>
          </ac:picMkLst>
        </pc:picChg>
        <pc:picChg chg="mod">
          <ac:chgData name="Tidjani, Falaq" userId="e4edafe0-527c-4354-b6fd-4b64d6e7d759" providerId="ADAL" clId="{52625D1D-F71B-4B06-93D7-3D34851368B8}" dt="2024-07-18T10:27:31.956" v="2596" actId="207"/>
          <ac:picMkLst>
            <pc:docMk/>
            <pc:sldMk cId="526722401" sldId="331"/>
            <ac:picMk id="25" creationId="{710E4937-DB73-04A7-30DD-242A962735D7}"/>
          </ac:picMkLst>
        </pc:picChg>
        <pc:picChg chg="mod">
          <ac:chgData name="Tidjani, Falaq" userId="e4edafe0-527c-4354-b6fd-4b64d6e7d759" providerId="ADAL" clId="{52625D1D-F71B-4B06-93D7-3D34851368B8}" dt="2024-07-18T10:27:31.956" v="2596" actId="207"/>
          <ac:picMkLst>
            <pc:docMk/>
            <pc:sldMk cId="526722401" sldId="331"/>
            <ac:picMk id="26" creationId="{3411B910-1058-6D41-0117-790F3D2277F0}"/>
          </ac:picMkLst>
        </pc:picChg>
        <pc:picChg chg="add del mod ord modCrop">
          <ac:chgData name="Tidjani, Falaq" userId="e4edafe0-527c-4354-b6fd-4b64d6e7d759" providerId="ADAL" clId="{52625D1D-F71B-4B06-93D7-3D34851368B8}" dt="2024-07-18T08:14:52.190" v="1894" actId="478"/>
          <ac:picMkLst>
            <pc:docMk/>
            <pc:sldMk cId="526722401" sldId="331"/>
            <ac:picMk id="120" creationId="{6FFF0CE5-F05E-A0DC-24A5-150F81FAB3CA}"/>
          </ac:picMkLst>
        </pc:picChg>
        <pc:picChg chg="add del mod ord">
          <ac:chgData name="Tidjani, Falaq" userId="e4edafe0-527c-4354-b6fd-4b64d6e7d759" providerId="ADAL" clId="{52625D1D-F71B-4B06-93D7-3D34851368B8}" dt="2024-07-18T09:06:38.534" v="2084" actId="478"/>
          <ac:picMkLst>
            <pc:docMk/>
            <pc:sldMk cId="526722401" sldId="331"/>
            <ac:picMk id="153" creationId="{D7B11B92-82D8-4B7A-4B41-B004E2FB4716}"/>
          </ac:picMkLst>
        </pc:picChg>
        <pc:picChg chg="add mod">
          <ac:chgData name="Tidjani, Falaq" userId="e4edafe0-527c-4354-b6fd-4b64d6e7d759" providerId="ADAL" clId="{52625D1D-F71B-4B06-93D7-3D34851368B8}" dt="2024-07-18T09:15:35.733" v="2176" actId="1076"/>
          <ac:picMkLst>
            <pc:docMk/>
            <pc:sldMk cId="526722401" sldId="331"/>
            <ac:picMk id="1025" creationId="{F2C42B57-3A27-5655-992E-C9B722FFB2E5}"/>
          </ac:picMkLst>
        </pc:picChg>
        <pc:picChg chg="add del mod">
          <ac:chgData name="Tidjani, Falaq" userId="e4edafe0-527c-4354-b6fd-4b64d6e7d759" providerId="ADAL" clId="{52625D1D-F71B-4B06-93D7-3D34851368B8}" dt="2024-07-18T09:31:34.066" v="2208" actId="478"/>
          <ac:picMkLst>
            <pc:docMk/>
            <pc:sldMk cId="526722401" sldId="331"/>
            <ac:picMk id="1064" creationId="{6FDCFE5E-E50D-7538-8653-E0B43929EA0E}"/>
          </ac:picMkLst>
        </pc:picChg>
        <pc:picChg chg="add mod">
          <ac:chgData name="Tidjani, Falaq" userId="e4edafe0-527c-4354-b6fd-4b64d6e7d759" providerId="ADAL" clId="{52625D1D-F71B-4B06-93D7-3D34851368B8}" dt="2024-07-18T09:40:32.246" v="2329" actId="164"/>
          <ac:picMkLst>
            <pc:docMk/>
            <pc:sldMk cId="526722401" sldId="331"/>
            <ac:picMk id="1065" creationId="{5B01CE58-4021-4553-8B68-6F5924EFED0F}"/>
          </ac:picMkLst>
        </pc:picChg>
        <pc:picChg chg="add mod">
          <ac:chgData name="Tidjani, Falaq" userId="e4edafe0-527c-4354-b6fd-4b64d6e7d759" providerId="ADAL" clId="{52625D1D-F71B-4B06-93D7-3D34851368B8}" dt="2024-07-18T09:40:24.603" v="2328" actId="164"/>
          <ac:picMkLst>
            <pc:docMk/>
            <pc:sldMk cId="526722401" sldId="331"/>
            <ac:picMk id="1066" creationId="{883DC072-9DE4-4492-8ACA-A2607D7F8CA6}"/>
          </ac:picMkLst>
        </pc:picChg>
        <pc:picChg chg="add mod">
          <ac:chgData name="Tidjani, Falaq" userId="e4edafe0-527c-4354-b6fd-4b64d6e7d759" providerId="ADAL" clId="{52625D1D-F71B-4B06-93D7-3D34851368B8}" dt="2024-07-18T09:40:15.876" v="2327" actId="164"/>
          <ac:picMkLst>
            <pc:docMk/>
            <pc:sldMk cId="526722401" sldId="331"/>
            <ac:picMk id="1067" creationId="{06CE7679-7B69-4DF5-8455-08B4BF728E0D}"/>
          </ac:picMkLst>
        </pc:picChg>
        <pc:picChg chg="add mod">
          <ac:chgData name="Tidjani, Falaq" userId="e4edafe0-527c-4354-b6fd-4b64d6e7d759" providerId="ADAL" clId="{52625D1D-F71B-4B06-93D7-3D34851368B8}" dt="2024-07-18T09:40:01.556" v="2326" actId="164"/>
          <ac:picMkLst>
            <pc:docMk/>
            <pc:sldMk cId="526722401" sldId="331"/>
            <ac:picMk id="1068" creationId="{AC72F32E-7396-4E9F-81CF-B253C4DA5D14}"/>
          </ac:picMkLst>
        </pc:picChg>
        <pc:picChg chg="add mod">
          <ac:chgData name="Tidjani, Falaq" userId="e4edafe0-527c-4354-b6fd-4b64d6e7d759" providerId="ADAL" clId="{52625D1D-F71B-4B06-93D7-3D34851368B8}" dt="2024-07-18T09:39:53.882" v="2325" actId="164"/>
          <ac:picMkLst>
            <pc:docMk/>
            <pc:sldMk cId="526722401" sldId="331"/>
            <ac:picMk id="1069" creationId="{32012CA6-DA00-43BE-BEA6-0939A2E0F0F4}"/>
          </ac:picMkLst>
        </pc:picChg>
        <pc:picChg chg="add mod">
          <ac:chgData name="Tidjani, Falaq" userId="e4edafe0-527c-4354-b6fd-4b64d6e7d759" providerId="ADAL" clId="{52625D1D-F71B-4B06-93D7-3D34851368B8}" dt="2024-07-18T09:39:32.446" v="2322" actId="164"/>
          <ac:picMkLst>
            <pc:docMk/>
            <pc:sldMk cId="526722401" sldId="331"/>
            <ac:picMk id="1070" creationId="{46721C3E-F8E8-48E9-A02B-5936935FFD33}"/>
          </ac:picMkLst>
        </pc:picChg>
        <pc:picChg chg="add mod">
          <ac:chgData name="Tidjani, Falaq" userId="e4edafe0-527c-4354-b6fd-4b64d6e7d759" providerId="ADAL" clId="{52625D1D-F71B-4B06-93D7-3D34851368B8}" dt="2024-07-18T09:40:38.804" v="2330" actId="164"/>
          <ac:picMkLst>
            <pc:docMk/>
            <pc:sldMk cId="526722401" sldId="331"/>
            <ac:picMk id="1071" creationId="{D8077529-4F02-4BF3-B791-C4E4DA430D54}"/>
          </ac:picMkLst>
        </pc:picChg>
        <pc:picChg chg="add mod">
          <ac:chgData name="Tidjani, Falaq" userId="e4edafe0-527c-4354-b6fd-4b64d6e7d759" providerId="ADAL" clId="{52625D1D-F71B-4B06-93D7-3D34851368B8}" dt="2024-07-18T09:50:39.106" v="2344" actId="164"/>
          <ac:picMkLst>
            <pc:docMk/>
            <pc:sldMk cId="526722401" sldId="331"/>
            <ac:picMk id="1072" creationId="{E3DB2ABA-8895-44B5-AFD5-B55D81F68379}"/>
          </ac:picMkLst>
        </pc:picChg>
        <pc:picChg chg="add mod">
          <ac:chgData name="Tidjani, Falaq" userId="e4edafe0-527c-4354-b6fd-4b64d6e7d759" providerId="ADAL" clId="{52625D1D-F71B-4B06-93D7-3D34851368B8}" dt="2024-07-18T09:50:51.717" v="2346" actId="164"/>
          <ac:picMkLst>
            <pc:docMk/>
            <pc:sldMk cId="526722401" sldId="331"/>
            <ac:picMk id="1073" creationId="{3B7F320C-982A-4239-A114-4529F6F6D705}"/>
          </ac:picMkLst>
        </pc:picChg>
        <pc:picChg chg="add mod">
          <ac:chgData name="Tidjani, Falaq" userId="e4edafe0-527c-4354-b6fd-4b64d6e7d759" providerId="ADAL" clId="{52625D1D-F71B-4B06-93D7-3D34851368B8}" dt="2024-07-18T09:50:57.297" v="2347" actId="164"/>
          <ac:picMkLst>
            <pc:docMk/>
            <pc:sldMk cId="526722401" sldId="331"/>
            <ac:picMk id="1074" creationId="{70E65760-0FC3-484E-A7C9-5871B915020E}"/>
          </ac:picMkLst>
        </pc:picChg>
        <pc:picChg chg="add mod">
          <ac:chgData name="Tidjani, Falaq" userId="e4edafe0-527c-4354-b6fd-4b64d6e7d759" providerId="ADAL" clId="{52625D1D-F71B-4B06-93D7-3D34851368B8}" dt="2024-07-18T09:38:42.315" v="2312" actId="164"/>
          <ac:picMkLst>
            <pc:docMk/>
            <pc:sldMk cId="526722401" sldId="331"/>
            <ac:picMk id="1075" creationId="{88B6C85C-B573-4938-AF8B-97CCFC5897BC}"/>
          </ac:picMkLst>
        </pc:picChg>
        <pc:picChg chg="add mod">
          <ac:chgData name="Tidjani, Falaq" userId="e4edafe0-527c-4354-b6fd-4b64d6e7d759" providerId="ADAL" clId="{52625D1D-F71B-4B06-93D7-3D34851368B8}" dt="2024-07-18T09:40:46.188" v="2331" actId="164"/>
          <ac:picMkLst>
            <pc:docMk/>
            <pc:sldMk cId="526722401" sldId="331"/>
            <ac:picMk id="1076" creationId="{7D640F99-7CE5-4AFA-9448-58FFAF0EAD07}"/>
          </ac:picMkLst>
        </pc:picChg>
        <pc:picChg chg="add mod">
          <ac:chgData name="Tidjani, Falaq" userId="e4edafe0-527c-4354-b6fd-4b64d6e7d759" providerId="ADAL" clId="{52625D1D-F71B-4B06-93D7-3D34851368B8}" dt="2024-07-18T09:51:21.068" v="2350" actId="164"/>
          <ac:picMkLst>
            <pc:docMk/>
            <pc:sldMk cId="526722401" sldId="331"/>
            <ac:picMk id="1077" creationId="{50DFA4A6-59FC-4B24-8A44-3A05D33BD624}"/>
          </ac:picMkLst>
        </pc:picChg>
        <pc:picChg chg="add mod">
          <ac:chgData name="Tidjani, Falaq" userId="e4edafe0-527c-4354-b6fd-4b64d6e7d759" providerId="ADAL" clId="{52625D1D-F71B-4B06-93D7-3D34851368B8}" dt="2024-07-18T09:42:24.758" v="2341" actId="164"/>
          <ac:picMkLst>
            <pc:docMk/>
            <pc:sldMk cId="526722401" sldId="331"/>
            <ac:picMk id="1078" creationId="{7F49971F-01D1-4CB0-817F-A6AEB40DD88C}"/>
          </ac:picMkLst>
        </pc:picChg>
        <pc:picChg chg="add mod">
          <ac:chgData name="Tidjani, Falaq" userId="e4edafe0-527c-4354-b6fd-4b64d6e7d759" providerId="ADAL" clId="{52625D1D-F71B-4B06-93D7-3D34851368B8}" dt="2024-07-18T09:42:12.157" v="2340" actId="164"/>
          <ac:picMkLst>
            <pc:docMk/>
            <pc:sldMk cId="526722401" sldId="331"/>
            <ac:picMk id="1079" creationId="{9C0C121D-652D-4B9B-99E2-F105FFF8736F}"/>
          </ac:picMkLst>
        </pc:picChg>
        <pc:picChg chg="add mod">
          <ac:chgData name="Tidjani, Falaq" userId="e4edafe0-527c-4354-b6fd-4b64d6e7d759" providerId="ADAL" clId="{52625D1D-F71B-4B06-93D7-3D34851368B8}" dt="2024-07-18T09:39:22.298" v="2319" actId="164"/>
          <ac:picMkLst>
            <pc:docMk/>
            <pc:sldMk cId="526722401" sldId="331"/>
            <ac:picMk id="1080" creationId="{F362C955-D64A-488D-8722-BA1B6AAF6F8E}"/>
          </ac:picMkLst>
        </pc:picChg>
        <pc:picChg chg="add mod">
          <ac:chgData name="Tidjani, Falaq" userId="e4edafe0-527c-4354-b6fd-4b64d6e7d759" providerId="ADAL" clId="{52625D1D-F71B-4B06-93D7-3D34851368B8}" dt="2024-07-18T09:38:50.898" v="2313" actId="164"/>
          <ac:picMkLst>
            <pc:docMk/>
            <pc:sldMk cId="526722401" sldId="331"/>
            <ac:picMk id="1081" creationId="{A14A3878-2B96-4FC2-B7DE-84B95434E0D3}"/>
          </ac:picMkLst>
        </pc:picChg>
        <pc:picChg chg="add mod">
          <ac:chgData name="Tidjani, Falaq" userId="e4edafe0-527c-4354-b6fd-4b64d6e7d759" providerId="ADAL" clId="{52625D1D-F71B-4B06-93D7-3D34851368B8}" dt="2024-07-18T09:40:53.074" v="2332" actId="164"/>
          <ac:picMkLst>
            <pc:docMk/>
            <pc:sldMk cId="526722401" sldId="331"/>
            <ac:picMk id="1082" creationId="{96336699-C6D6-4529-9361-730936A18797}"/>
          </ac:picMkLst>
        </pc:picChg>
        <pc:picChg chg="add mod">
          <ac:chgData name="Tidjani, Falaq" userId="e4edafe0-527c-4354-b6fd-4b64d6e7d759" providerId="ADAL" clId="{52625D1D-F71B-4B06-93D7-3D34851368B8}" dt="2024-07-18T09:41:06.832" v="2333" actId="164"/>
          <ac:picMkLst>
            <pc:docMk/>
            <pc:sldMk cId="526722401" sldId="331"/>
            <ac:picMk id="1083" creationId="{67F05F70-578B-4803-91E3-12ADB57D2A71}"/>
          </ac:picMkLst>
        </pc:picChg>
        <pc:picChg chg="add mod">
          <ac:chgData name="Tidjani, Falaq" userId="e4edafe0-527c-4354-b6fd-4b64d6e7d759" providerId="ADAL" clId="{52625D1D-F71B-4B06-93D7-3D34851368B8}" dt="2024-07-18T09:41:41.568" v="2336" actId="164"/>
          <ac:picMkLst>
            <pc:docMk/>
            <pc:sldMk cId="526722401" sldId="331"/>
            <ac:picMk id="1084" creationId="{DE3ADC7B-92BA-4B28-96F8-069BB5303F4B}"/>
          </ac:picMkLst>
        </pc:picChg>
        <pc:picChg chg="add mod">
          <ac:chgData name="Tidjani, Falaq" userId="e4edafe0-527c-4354-b6fd-4b64d6e7d759" providerId="ADAL" clId="{52625D1D-F71B-4B06-93D7-3D34851368B8}" dt="2024-07-18T09:41:48.750" v="2337" actId="164"/>
          <ac:picMkLst>
            <pc:docMk/>
            <pc:sldMk cId="526722401" sldId="331"/>
            <ac:picMk id="1085" creationId="{50EDC5D9-B66B-43F2-8AD5-72800D3873CB}"/>
          </ac:picMkLst>
        </pc:picChg>
        <pc:picChg chg="add mod">
          <ac:chgData name="Tidjani, Falaq" userId="e4edafe0-527c-4354-b6fd-4b64d6e7d759" providerId="ADAL" clId="{52625D1D-F71B-4B06-93D7-3D34851368B8}" dt="2024-07-18T09:50:45.433" v="2345" actId="164"/>
          <ac:picMkLst>
            <pc:docMk/>
            <pc:sldMk cId="526722401" sldId="331"/>
            <ac:picMk id="1086" creationId="{F9B63D17-5832-4BE2-A186-2ACC69A35ECF}"/>
          </ac:picMkLst>
        </pc:picChg>
        <pc:picChg chg="add mod">
          <ac:chgData name="Tidjani, Falaq" userId="e4edafe0-527c-4354-b6fd-4b64d6e7d759" providerId="ADAL" clId="{52625D1D-F71B-4B06-93D7-3D34851368B8}" dt="2024-07-18T10:27:39.514" v="2621" actId="1037"/>
          <ac:picMkLst>
            <pc:docMk/>
            <pc:sldMk cId="526722401" sldId="331"/>
            <ac:picMk id="1118" creationId="{8D1A05DC-CC06-0B45-75CA-06C85EDF6BA0}"/>
          </ac:picMkLst>
        </pc:picChg>
        <pc:picChg chg="add del mod">
          <ac:chgData name="Tidjani, Falaq" userId="e4edafe0-527c-4354-b6fd-4b64d6e7d759" providerId="ADAL" clId="{52625D1D-F71B-4B06-93D7-3D34851368B8}" dt="2024-07-18T10:14:48.786" v="2455" actId="478"/>
          <ac:picMkLst>
            <pc:docMk/>
            <pc:sldMk cId="526722401" sldId="331"/>
            <ac:picMk id="1120" creationId="{2F8C276A-C632-3ABF-A38E-0FD27E44F5D7}"/>
          </ac:picMkLst>
        </pc:picChg>
        <pc:picChg chg="add del mod">
          <ac:chgData name="Tidjani, Falaq" userId="e4edafe0-527c-4354-b6fd-4b64d6e7d759" providerId="ADAL" clId="{52625D1D-F71B-4B06-93D7-3D34851368B8}" dt="2024-07-18T10:15:01.165" v="2458" actId="478"/>
          <ac:picMkLst>
            <pc:docMk/>
            <pc:sldMk cId="526722401" sldId="331"/>
            <ac:picMk id="1122" creationId="{41CA3648-8E1E-33AC-DE27-66247ADED471}"/>
          </ac:picMkLst>
        </pc:picChg>
      </pc:sldChg>
    </pc:docChg>
  </pc:docChgLst>
  <pc:docChgLst>
    <pc:chgData name="Tidjani, Falaq" userId="e4edafe0-527c-4354-b6fd-4b64d6e7d759" providerId="ADAL" clId="{6EF83C1E-8BF4-4E7C-99FF-C57C53BC98E2}"/>
    <pc:docChg chg="undo custSel addSld delSld modSld sldOrd">
      <pc:chgData name="Tidjani, Falaq" userId="e4edafe0-527c-4354-b6fd-4b64d6e7d759" providerId="ADAL" clId="{6EF83C1E-8BF4-4E7C-99FF-C57C53BC98E2}" dt="2024-09-09T13:29:20.982" v="3811" actId="1038"/>
      <pc:docMkLst>
        <pc:docMk/>
      </pc:docMkLst>
      <pc:sldChg chg="modSp">
        <pc:chgData name="Tidjani, Falaq" userId="e4edafe0-527c-4354-b6fd-4b64d6e7d759" providerId="ADAL" clId="{6EF83C1E-8BF4-4E7C-99FF-C57C53BC98E2}" dt="2024-09-09T13:24:56.159" v="3751" actId="1076"/>
        <pc:sldMkLst>
          <pc:docMk/>
          <pc:sldMk cId="4158578770" sldId="256"/>
        </pc:sldMkLst>
        <pc:picChg chg="mod">
          <ac:chgData name="Tidjani, Falaq" userId="e4edafe0-527c-4354-b6fd-4b64d6e7d759" providerId="ADAL" clId="{6EF83C1E-8BF4-4E7C-99FF-C57C53BC98E2}" dt="2024-09-09T13:24:54.628" v="3750" actId="1076"/>
          <ac:picMkLst>
            <pc:docMk/>
            <pc:sldMk cId="4158578770" sldId="256"/>
            <ac:picMk id="4" creationId="{4507ACCB-F74E-642B-CFDC-14B776F12CC7}"/>
          </ac:picMkLst>
        </pc:picChg>
        <pc:picChg chg="mod">
          <ac:chgData name="Tidjani, Falaq" userId="e4edafe0-527c-4354-b6fd-4b64d6e7d759" providerId="ADAL" clId="{6EF83C1E-8BF4-4E7C-99FF-C57C53BC98E2}" dt="2024-09-09T13:24:56.159" v="3751" actId="1076"/>
          <ac:picMkLst>
            <pc:docMk/>
            <pc:sldMk cId="4158578770" sldId="256"/>
            <ac:picMk id="9" creationId="{4E8C536D-1ECB-E0BF-C0A8-FA2152FEA95B}"/>
          </ac:picMkLst>
        </pc:picChg>
        <pc:picChg chg="mod">
          <ac:chgData name="Tidjani, Falaq" userId="e4edafe0-527c-4354-b6fd-4b64d6e7d759" providerId="ADAL" clId="{6EF83C1E-8BF4-4E7C-99FF-C57C53BC98E2}" dt="2024-09-09T13:24:47.983" v="3747" actId="1076"/>
          <ac:picMkLst>
            <pc:docMk/>
            <pc:sldMk cId="4158578770" sldId="256"/>
            <ac:picMk id="10" creationId="{D5897317-CE9C-64AE-8FE2-686422C9239E}"/>
          </ac:picMkLst>
        </pc:picChg>
      </pc:sldChg>
      <pc:sldChg chg="addSp delSp modSp mod">
        <pc:chgData name="Tidjani, Falaq" userId="e4edafe0-527c-4354-b6fd-4b64d6e7d759" providerId="ADAL" clId="{6EF83C1E-8BF4-4E7C-99FF-C57C53BC98E2}" dt="2024-09-09T13:00:43.441" v="3426" actId="207"/>
        <pc:sldMkLst>
          <pc:docMk/>
          <pc:sldMk cId="2407340746" sldId="257"/>
        </pc:sldMkLst>
        <pc:spChg chg="mod">
          <ac:chgData name="Tidjani, Falaq" userId="e4edafe0-527c-4354-b6fd-4b64d6e7d759" providerId="ADAL" clId="{6EF83C1E-8BF4-4E7C-99FF-C57C53BC98E2}" dt="2024-09-09T11:35:30.395" v="2908"/>
          <ac:spMkLst>
            <pc:docMk/>
            <pc:sldMk cId="2407340746" sldId="257"/>
            <ac:spMk id="2" creationId="{47A26CF6-E0F8-A95C-50B5-D165C25D7FA7}"/>
          </ac:spMkLst>
        </pc:spChg>
        <pc:spChg chg="del">
          <ac:chgData name="Tidjani, Falaq" userId="e4edafe0-527c-4354-b6fd-4b64d6e7d759" providerId="ADAL" clId="{6EF83C1E-8BF4-4E7C-99FF-C57C53BC98E2}" dt="2024-09-09T10:51:06.429" v="1899" actId="478"/>
          <ac:spMkLst>
            <pc:docMk/>
            <pc:sldMk cId="2407340746" sldId="257"/>
            <ac:spMk id="4" creationId="{E8A5A4ED-A497-EF48-3B91-1E78DBA3B918}"/>
          </ac:spMkLst>
        </pc:spChg>
        <pc:graphicFrameChg chg="mod modGraphic">
          <ac:chgData name="Tidjani, Falaq" userId="e4edafe0-527c-4354-b6fd-4b64d6e7d759" providerId="ADAL" clId="{6EF83C1E-8BF4-4E7C-99FF-C57C53BC98E2}" dt="2024-09-09T12:52:31.234" v="3344" actId="1037"/>
          <ac:graphicFrameMkLst>
            <pc:docMk/>
            <pc:sldMk cId="2407340746" sldId="257"/>
            <ac:graphicFrameMk id="6" creationId="{90153828-22E1-45D6-6492-044665898A10}"/>
          </ac:graphicFrameMkLst>
        </pc:graphicFrameChg>
        <pc:picChg chg="mod">
          <ac:chgData name="Tidjani, Falaq" userId="e4edafe0-527c-4354-b6fd-4b64d6e7d759" providerId="ADAL" clId="{6EF83C1E-8BF4-4E7C-99FF-C57C53BC98E2}" dt="2024-09-09T13:00:43.441" v="3426" actId="207"/>
          <ac:picMkLst>
            <pc:docMk/>
            <pc:sldMk cId="2407340746" sldId="257"/>
            <ac:picMk id="3" creationId="{80BB7B18-067E-60F6-8F71-9BBF058C9FF3}"/>
          </ac:picMkLst>
        </pc:picChg>
        <pc:picChg chg="mod">
          <ac:chgData name="Tidjani, Falaq" userId="e4edafe0-527c-4354-b6fd-4b64d6e7d759" providerId="ADAL" clId="{6EF83C1E-8BF4-4E7C-99FF-C57C53BC98E2}" dt="2024-09-09T13:00:43.441" v="3426" actId="207"/>
          <ac:picMkLst>
            <pc:docMk/>
            <pc:sldMk cId="2407340746" sldId="257"/>
            <ac:picMk id="5" creationId="{91B9710F-E43A-5899-599D-9626DED3E919}"/>
          </ac:picMkLst>
        </pc:picChg>
        <pc:picChg chg="mod">
          <ac:chgData name="Tidjani, Falaq" userId="e4edafe0-527c-4354-b6fd-4b64d6e7d759" providerId="ADAL" clId="{6EF83C1E-8BF4-4E7C-99FF-C57C53BC98E2}" dt="2024-09-09T12:56:40.826" v="3389" actId="207"/>
          <ac:picMkLst>
            <pc:docMk/>
            <pc:sldMk cId="2407340746" sldId="257"/>
            <ac:picMk id="9" creationId="{0A7FD100-20E2-9167-6091-ECFD78AD6BDF}"/>
          </ac:picMkLst>
        </pc:picChg>
        <pc:picChg chg="mod">
          <ac:chgData name="Tidjani, Falaq" userId="e4edafe0-527c-4354-b6fd-4b64d6e7d759" providerId="ADAL" clId="{6EF83C1E-8BF4-4E7C-99FF-C57C53BC98E2}" dt="2024-09-09T12:56:40.826" v="3389" actId="207"/>
          <ac:picMkLst>
            <pc:docMk/>
            <pc:sldMk cId="2407340746" sldId="257"/>
            <ac:picMk id="10" creationId="{2C933CB5-C74F-BE62-3140-D0683647E939}"/>
          </ac:picMkLst>
        </pc:picChg>
        <pc:picChg chg="mod">
          <ac:chgData name="Tidjani, Falaq" userId="e4edafe0-527c-4354-b6fd-4b64d6e7d759" providerId="ADAL" clId="{6EF83C1E-8BF4-4E7C-99FF-C57C53BC98E2}" dt="2024-09-09T12:56:40.826" v="3389" actId="207"/>
          <ac:picMkLst>
            <pc:docMk/>
            <pc:sldMk cId="2407340746" sldId="257"/>
            <ac:picMk id="11" creationId="{D096A8BB-4FD5-DD54-F077-5DCB83D99AD7}"/>
          </ac:picMkLst>
        </pc:picChg>
        <pc:picChg chg="mod">
          <ac:chgData name="Tidjani, Falaq" userId="e4edafe0-527c-4354-b6fd-4b64d6e7d759" providerId="ADAL" clId="{6EF83C1E-8BF4-4E7C-99FF-C57C53BC98E2}" dt="2024-09-09T12:56:40.826" v="3389" actId="207"/>
          <ac:picMkLst>
            <pc:docMk/>
            <pc:sldMk cId="2407340746" sldId="257"/>
            <ac:picMk id="12" creationId="{A75DA4BA-A039-C05F-6CEF-C225175C73F5}"/>
          </ac:picMkLst>
        </pc:picChg>
        <pc:picChg chg="mod">
          <ac:chgData name="Tidjani, Falaq" userId="e4edafe0-527c-4354-b6fd-4b64d6e7d759" providerId="ADAL" clId="{6EF83C1E-8BF4-4E7C-99FF-C57C53BC98E2}" dt="2024-09-09T12:56:40.826" v="3389" actId="207"/>
          <ac:picMkLst>
            <pc:docMk/>
            <pc:sldMk cId="2407340746" sldId="257"/>
            <ac:picMk id="13" creationId="{DC020773-4902-53FE-EF20-AA77CEBB733F}"/>
          </ac:picMkLst>
        </pc:picChg>
        <pc:picChg chg="mod">
          <ac:chgData name="Tidjani, Falaq" userId="e4edafe0-527c-4354-b6fd-4b64d6e7d759" providerId="ADAL" clId="{6EF83C1E-8BF4-4E7C-99FF-C57C53BC98E2}" dt="2024-09-09T12:56:40.826" v="3389" actId="207"/>
          <ac:picMkLst>
            <pc:docMk/>
            <pc:sldMk cId="2407340746" sldId="257"/>
            <ac:picMk id="14" creationId="{CC2EE038-DEEE-60DB-3609-50BC9B69DE5F}"/>
          </ac:picMkLst>
        </pc:picChg>
        <pc:picChg chg="mod">
          <ac:chgData name="Tidjani, Falaq" userId="e4edafe0-527c-4354-b6fd-4b64d6e7d759" providerId="ADAL" clId="{6EF83C1E-8BF4-4E7C-99FF-C57C53BC98E2}" dt="2024-09-09T13:00:43.441" v="3426" actId="207"/>
          <ac:picMkLst>
            <pc:docMk/>
            <pc:sldMk cId="2407340746" sldId="257"/>
            <ac:picMk id="17" creationId="{F40DB159-5D00-7902-8869-22DD56BA2477}"/>
          </ac:picMkLst>
        </pc:picChg>
        <pc:picChg chg="mod">
          <ac:chgData name="Tidjani, Falaq" userId="e4edafe0-527c-4354-b6fd-4b64d6e7d759" providerId="ADAL" clId="{6EF83C1E-8BF4-4E7C-99FF-C57C53BC98E2}" dt="2024-09-09T13:00:43.441" v="3426" actId="207"/>
          <ac:picMkLst>
            <pc:docMk/>
            <pc:sldMk cId="2407340746" sldId="257"/>
            <ac:picMk id="18" creationId="{0BDB0BF8-B014-365D-9043-E44A56A7EB89}"/>
          </ac:picMkLst>
        </pc:picChg>
        <pc:picChg chg="mod">
          <ac:chgData name="Tidjani, Falaq" userId="e4edafe0-527c-4354-b6fd-4b64d6e7d759" providerId="ADAL" clId="{6EF83C1E-8BF4-4E7C-99FF-C57C53BC98E2}" dt="2024-09-09T13:00:43.441" v="3426" actId="207"/>
          <ac:picMkLst>
            <pc:docMk/>
            <pc:sldMk cId="2407340746" sldId="257"/>
            <ac:picMk id="19" creationId="{741526AC-5833-70DA-D43C-70C0C6493875}"/>
          </ac:picMkLst>
        </pc:picChg>
        <pc:picChg chg="mod">
          <ac:chgData name="Tidjani, Falaq" userId="e4edafe0-527c-4354-b6fd-4b64d6e7d759" providerId="ADAL" clId="{6EF83C1E-8BF4-4E7C-99FF-C57C53BC98E2}" dt="2024-09-09T13:00:43.441" v="3426" actId="207"/>
          <ac:picMkLst>
            <pc:docMk/>
            <pc:sldMk cId="2407340746" sldId="257"/>
            <ac:picMk id="20" creationId="{C890542F-8727-075E-8648-6CEA90461626}"/>
          </ac:picMkLst>
        </pc:picChg>
        <pc:picChg chg="add mod">
          <ac:chgData name="Tidjani, Falaq" userId="e4edafe0-527c-4354-b6fd-4b64d6e7d759" providerId="ADAL" clId="{6EF83C1E-8BF4-4E7C-99FF-C57C53BC98E2}" dt="2024-09-09T10:51:06.872" v="1900"/>
          <ac:picMkLst>
            <pc:docMk/>
            <pc:sldMk cId="2407340746" sldId="257"/>
            <ac:picMk id="21" creationId="{380041B1-52A6-2029-C5F7-8207DC8E141D}"/>
          </ac:picMkLst>
        </pc:picChg>
      </pc:sldChg>
      <pc:sldChg chg="addSp modSp del mod ord">
        <pc:chgData name="Tidjani, Falaq" userId="e4edafe0-527c-4354-b6fd-4b64d6e7d759" providerId="ADAL" clId="{6EF83C1E-8BF4-4E7C-99FF-C57C53BC98E2}" dt="2024-09-09T11:34:47.982" v="2899" actId="47"/>
        <pc:sldMkLst>
          <pc:docMk/>
          <pc:sldMk cId="2704131031" sldId="260"/>
        </pc:sldMkLst>
        <pc:spChg chg="mod">
          <ac:chgData name="Tidjani, Falaq" userId="e4edafe0-527c-4354-b6fd-4b64d6e7d759" providerId="ADAL" clId="{6EF83C1E-8BF4-4E7C-99FF-C57C53BC98E2}" dt="2024-09-02T13:24:29.286" v="424" actId="14100"/>
          <ac:spMkLst>
            <pc:docMk/>
            <pc:sldMk cId="2704131031" sldId="260"/>
            <ac:spMk id="15" creationId="{F370437D-C300-6E60-012C-D8FC8D307488}"/>
          </ac:spMkLst>
        </pc:spChg>
        <pc:spChg chg="add mod">
          <ac:chgData name="Tidjani, Falaq" userId="e4edafe0-527c-4354-b6fd-4b64d6e7d759" providerId="ADAL" clId="{6EF83C1E-8BF4-4E7C-99FF-C57C53BC98E2}" dt="2024-09-02T13:24:40.232" v="438" actId="1076"/>
          <ac:spMkLst>
            <pc:docMk/>
            <pc:sldMk cId="2704131031" sldId="260"/>
            <ac:spMk id="16" creationId="{BAAF8B3E-7C71-913C-ACAB-0315B779CC57}"/>
          </ac:spMkLst>
        </pc:spChg>
        <pc:spChg chg="add mod">
          <ac:chgData name="Tidjani, Falaq" userId="e4edafe0-527c-4354-b6fd-4b64d6e7d759" providerId="ADAL" clId="{6EF83C1E-8BF4-4E7C-99FF-C57C53BC98E2}" dt="2024-09-02T13:26:05.646" v="515" actId="1076"/>
          <ac:spMkLst>
            <pc:docMk/>
            <pc:sldMk cId="2704131031" sldId="260"/>
            <ac:spMk id="17" creationId="{FD2B1C74-D591-4584-BD74-5BE3AC05EB9D}"/>
          </ac:spMkLst>
        </pc:spChg>
        <pc:spChg chg="mod">
          <ac:chgData name="Tidjani, Falaq" userId="e4edafe0-527c-4354-b6fd-4b64d6e7d759" providerId="ADAL" clId="{6EF83C1E-8BF4-4E7C-99FF-C57C53BC98E2}" dt="2024-09-02T13:47:56.742" v="916" actId="113"/>
          <ac:spMkLst>
            <pc:docMk/>
            <pc:sldMk cId="2704131031" sldId="260"/>
            <ac:spMk id="45" creationId="{4E2407BA-2B96-4B86-27DE-0E3A7D74B8EF}"/>
          </ac:spMkLst>
        </pc:spChg>
        <pc:graphicFrameChg chg="modGraphic">
          <ac:chgData name="Tidjani, Falaq" userId="e4edafe0-527c-4354-b6fd-4b64d6e7d759" providerId="ADAL" clId="{6EF83C1E-8BF4-4E7C-99FF-C57C53BC98E2}" dt="2024-09-02T13:26:48.458" v="518" actId="20577"/>
          <ac:graphicFrameMkLst>
            <pc:docMk/>
            <pc:sldMk cId="2704131031" sldId="260"/>
            <ac:graphicFrameMk id="13" creationId="{C3D16FEB-1BF3-B95E-F837-942747FDC75F}"/>
          </ac:graphicFrameMkLst>
        </pc:graphicFrameChg>
      </pc:sldChg>
      <pc:sldChg chg="modSp mod">
        <pc:chgData name="Tidjani, Falaq" userId="e4edafe0-527c-4354-b6fd-4b64d6e7d759" providerId="ADAL" clId="{6EF83C1E-8BF4-4E7C-99FF-C57C53BC98E2}" dt="2024-09-09T11:45:06.240" v="3025" actId="404"/>
        <pc:sldMkLst>
          <pc:docMk/>
          <pc:sldMk cId="4285923217" sldId="261"/>
        </pc:sldMkLst>
        <pc:spChg chg="mod">
          <ac:chgData name="Tidjani, Falaq" userId="e4edafe0-527c-4354-b6fd-4b64d6e7d759" providerId="ADAL" clId="{6EF83C1E-8BF4-4E7C-99FF-C57C53BC98E2}" dt="2024-09-02T14:19:33.901" v="1183" actId="6549"/>
          <ac:spMkLst>
            <pc:docMk/>
            <pc:sldMk cId="4285923217" sldId="261"/>
            <ac:spMk id="5" creationId="{6FB9615A-AB9E-EA99-092B-BEF7CAF41765}"/>
          </ac:spMkLst>
        </pc:spChg>
        <pc:spChg chg="mod">
          <ac:chgData name="Tidjani, Falaq" userId="e4edafe0-527c-4354-b6fd-4b64d6e7d759" providerId="ADAL" clId="{6EF83C1E-8BF4-4E7C-99FF-C57C53BC98E2}" dt="2024-09-09T11:45:06.240" v="3025" actId="404"/>
          <ac:spMkLst>
            <pc:docMk/>
            <pc:sldMk cId="4285923217" sldId="261"/>
            <ac:spMk id="9" creationId="{58730B92-B5C8-FC30-ACA3-89D43FF47E32}"/>
          </ac:spMkLst>
        </pc:spChg>
        <pc:spChg chg="mod">
          <ac:chgData name="Tidjani, Falaq" userId="e4edafe0-527c-4354-b6fd-4b64d6e7d759" providerId="ADAL" clId="{6EF83C1E-8BF4-4E7C-99FF-C57C53BC98E2}" dt="2024-09-09T11:45:06.240" v="3025" actId="404"/>
          <ac:spMkLst>
            <pc:docMk/>
            <pc:sldMk cId="4285923217" sldId="261"/>
            <ac:spMk id="10" creationId="{37E3A4E6-C246-ED28-6A23-45736A74FFB8}"/>
          </ac:spMkLst>
        </pc:spChg>
        <pc:spChg chg="mod">
          <ac:chgData name="Tidjani, Falaq" userId="e4edafe0-527c-4354-b6fd-4b64d6e7d759" providerId="ADAL" clId="{6EF83C1E-8BF4-4E7C-99FF-C57C53BC98E2}" dt="2024-09-09T11:45:06.240" v="3025" actId="404"/>
          <ac:spMkLst>
            <pc:docMk/>
            <pc:sldMk cId="4285923217" sldId="261"/>
            <ac:spMk id="14" creationId="{D7419E73-58D4-A02E-DCE4-2FDBA88B4DFD}"/>
          </ac:spMkLst>
        </pc:spChg>
        <pc:spChg chg="mod">
          <ac:chgData name="Tidjani, Falaq" userId="e4edafe0-527c-4354-b6fd-4b64d6e7d759" providerId="ADAL" clId="{6EF83C1E-8BF4-4E7C-99FF-C57C53BC98E2}" dt="2024-09-09T11:45:06.240" v="3025" actId="404"/>
          <ac:spMkLst>
            <pc:docMk/>
            <pc:sldMk cId="4285923217" sldId="261"/>
            <ac:spMk id="15" creationId="{98EAC1BB-F152-5721-B420-E25756D3ADF4}"/>
          </ac:spMkLst>
        </pc:spChg>
      </pc:sldChg>
      <pc:sldChg chg="modSp mod">
        <pc:chgData name="Tidjani, Falaq" userId="e4edafe0-527c-4354-b6fd-4b64d6e7d759" providerId="ADAL" clId="{6EF83C1E-8BF4-4E7C-99FF-C57C53BC98E2}" dt="2024-09-09T11:35:52.227" v="2911" actId="20577"/>
        <pc:sldMkLst>
          <pc:docMk/>
          <pc:sldMk cId="1744127532" sldId="262"/>
        </pc:sldMkLst>
        <pc:spChg chg="mod">
          <ac:chgData name="Tidjani, Falaq" userId="e4edafe0-527c-4354-b6fd-4b64d6e7d759" providerId="ADAL" clId="{6EF83C1E-8BF4-4E7C-99FF-C57C53BC98E2}" dt="2024-09-02T14:19:47.727" v="1189" actId="20577"/>
          <ac:spMkLst>
            <pc:docMk/>
            <pc:sldMk cId="1744127532" sldId="262"/>
            <ac:spMk id="2" creationId="{47A26CF6-E0F8-A95C-50B5-D165C25D7FA7}"/>
          </ac:spMkLst>
        </pc:spChg>
        <pc:spChg chg="mod">
          <ac:chgData name="Tidjani, Falaq" userId="e4edafe0-527c-4354-b6fd-4b64d6e7d759" providerId="ADAL" clId="{6EF83C1E-8BF4-4E7C-99FF-C57C53BC98E2}" dt="2024-09-02T14:19:52.242" v="1193" actId="20577"/>
          <ac:spMkLst>
            <pc:docMk/>
            <pc:sldMk cId="1744127532" sldId="262"/>
            <ac:spMk id="6" creationId="{D6DFE6A3-046F-C791-14A7-FBC27D346C66}"/>
          </ac:spMkLst>
        </pc:spChg>
        <pc:spChg chg="mod">
          <ac:chgData name="Tidjani, Falaq" userId="e4edafe0-527c-4354-b6fd-4b64d6e7d759" providerId="ADAL" clId="{6EF83C1E-8BF4-4E7C-99FF-C57C53BC98E2}" dt="2024-09-02T14:20:00.171" v="1201" actId="20577"/>
          <ac:spMkLst>
            <pc:docMk/>
            <pc:sldMk cId="1744127532" sldId="262"/>
            <ac:spMk id="17" creationId="{CC51325D-5E9F-4FFD-9F1C-EB417913E8F6}"/>
          </ac:spMkLst>
        </pc:spChg>
        <pc:spChg chg="mod">
          <ac:chgData name="Tidjani, Falaq" userId="e4edafe0-527c-4354-b6fd-4b64d6e7d759" providerId="ADAL" clId="{6EF83C1E-8BF4-4E7C-99FF-C57C53BC98E2}" dt="2024-09-09T11:35:52.227" v="2911" actId="20577"/>
          <ac:spMkLst>
            <pc:docMk/>
            <pc:sldMk cId="1744127532" sldId="262"/>
            <ac:spMk id="37" creationId="{0E866AE3-7E43-9700-24BF-C6503168E39A}"/>
          </ac:spMkLst>
        </pc:spChg>
        <pc:graphicFrameChg chg="modGraphic">
          <ac:chgData name="Tidjani, Falaq" userId="e4edafe0-527c-4354-b6fd-4b64d6e7d759" providerId="ADAL" clId="{6EF83C1E-8BF4-4E7C-99FF-C57C53BC98E2}" dt="2024-09-02T14:22:24.814" v="1267" actId="14100"/>
          <ac:graphicFrameMkLst>
            <pc:docMk/>
            <pc:sldMk cId="1744127532" sldId="262"/>
            <ac:graphicFrameMk id="10" creationId="{8D1217A0-32C1-82FE-0DE6-EFBA5432D2D9}"/>
          </ac:graphicFrameMkLst>
        </pc:graphicFrameChg>
        <pc:graphicFrameChg chg="modGraphic">
          <ac:chgData name="Tidjani, Falaq" userId="e4edafe0-527c-4354-b6fd-4b64d6e7d759" providerId="ADAL" clId="{6EF83C1E-8BF4-4E7C-99FF-C57C53BC98E2}" dt="2024-09-02T14:28:13.372" v="1402" actId="20577"/>
          <ac:graphicFrameMkLst>
            <pc:docMk/>
            <pc:sldMk cId="1744127532" sldId="262"/>
            <ac:graphicFrameMk id="38" creationId="{B24CF190-49A7-177C-66CB-7056CB20A11C}"/>
          </ac:graphicFrameMkLst>
        </pc:graphicFrameChg>
      </pc:sldChg>
      <pc:sldChg chg="modSp mod">
        <pc:chgData name="Tidjani, Falaq" userId="e4edafe0-527c-4354-b6fd-4b64d6e7d759" providerId="ADAL" clId="{6EF83C1E-8BF4-4E7C-99FF-C57C53BC98E2}" dt="2024-09-09T11:35:57.731" v="2913" actId="20577"/>
        <pc:sldMkLst>
          <pc:docMk/>
          <pc:sldMk cId="660611435" sldId="263"/>
        </pc:sldMkLst>
        <pc:spChg chg="mod">
          <ac:chgData name="Tidjani, Falaq" userId="e4edafe0-527c-4354-b6fd-4b64d6e7d759" providerId="ADAL" clId="{6EF83C1E-8BF4-4E7C-99FF-C57C53BC98E2}" dt="2024-09-02T14:21:03.292" v="1231" actId="20577"/>
          <ac:spMkLst>
            <pc:docMk/>
            <pc:sldMk cId="660611435" sldId="263"/>
            <ac:spMk id="2" creationId="{47A26CF6-E0F8-A95C-50B5-D165C25D7FA7}"/>
          </ac:spMkLst>
        </pc:spChg>
        <pc:spChg chg="mod">
          <ac:chgData name="Tidjani, Falaq" userId="e4edafe0-527c-4354-b6fd-4b64d6e7d759" providerId="ADAL" clId="{6EF83C1E-8BF4-4E7C-99FF-C57C53BC98E2}" dt="2024-09-02T14:21:08.544" v="1235" actId="20577"/>
          <ac:spMkLst>
            <pc:docMk/>
            <pc:sldMk cId="660611435" sldId="263"/>
            <ac:spMk id="6" creationId="{8486A4B8-B1A0-8ACF-8226-F67A0AFC6053}"/>
          </ac:spMkLst>
        </pc:spChg>
        <pc:spChg chg="mod">
          <ac:chgData name="Tidjani, Falaq" userId="e4edafe0-527c-4354-b6fd-4b64d6e7d759" providerId="ADAL" clId="{6EF83C1E-8BF4-4E7C-99FF-C57C53BC98E2}" dt="2024-09-02T14:21:14.474" v="1241" actId="20577"/>
          <ac:spMkLst>
            <pc:docMk/>
            <pc:sldMk cId="660611435" sldId="263"/>
            <ac:spMk id="16" creationId="{5F96AF87-0256-686E-F6B3-60FA2A782B05}"/>
          </ac:spMkLst>
        </pc:spChg>
        <pc:spChg chg="mod">
          <ac:chgData name="Tidjani, Falaq" userId="e4edafe0-527c-4354-b6fd-4b64d6e7d759" providerId="ADAL" clId="{6EF83C1E-8BF4-4E7C-99FF-C57C53BC98E2}" dt="2024-09-09T11:35:57.731" v="2913" actId="20577"/>
          <ac:spMkLst>
            <pc:docMk/>
            <pc:sldMk cId="660611435" sldId="263"/>
            <ac:spMk id="46" creationId="{1142D099-828F-41EB-DB37-AB8B5417DB72}"/>
          </ac:spMkLst>
        </pc:spChg>
        <pc:graphicFrameChg chg="modGraphic">
          <ac:chgData name="Tidjani, Falaq" userId="e4edafe0-527c-4354-b6fd-4b64d6e7d759" providerId="ADAL" clId="{6EF83C1E-8BF4-4E7C-99FF-C57C53BC98E2}" dt="2024-09-02T14:28:18.673" v="1412" actId="20577"/>
          <ac:graphicFrameMkLst>
            <pc:docMk/>
            <pc:sldMk cId="660611435" sldId="263"/>
            <ac:graphicFrameMk id="5" creationId="{2130AE69-B5C0-07C6-9D72-224112FC4118}"/>
          </ac:graphicFrameMkLst>
        </pc:graphicFrameChg>
        <pc:graphicFrameChg chg="modGraphic">
          <ac:chgData name="Tidjani, Falaq" userId="e4edafe0-527c-4354-b6fd-4b64d6e7d759" providerId="ADAL" clId="{6EF83C1E-8BF4-4E7C-99FF-C57C53BC98E2}" dt="2024-09-02T14:20:43.713" v="1223" actId="14100"/>
          <ac:graphicFrameMkLst>
            <pc:docMk/>
            <pc:sldMk cId="660611435" sldId="263"/>
            <ac:graphicFrameMk id="10" creationId="{DDB8DD00-10C2-3DA0-12BF-9262FF44902A}"/>
          </ac:graphicFrameMkLst>
        </pc:graphicFrameChg>
      </pc:sldChg>
      <pc:sldChg chg="modSp mod">
        <pc:chgData name="Tidjani, Falaq" userId="e4edafe0-527c-4354-b6fd-4b64d6e7d759" providerId="ADAL" clId="{6EF83C1E-8BF4-4E7C-99FF-C57C53BC98E2}" dt="2024-09-09T11:34:13.094" v="2898" actId="20577"/>
        <pc:sldMkLst>
          <pc:docMk/>
          <pc:sldMk cId="3115729209" sldId="264"/>
        </pc:sldMkLst>
        <pc:spChg chg="mod">
          <ac:chgData name="Tidjani, Falaq" userId="e4edafe0-527c-4354-b6fd-4b64d6e7d759" providerId="ADAL" clId="{6EF83C1E-8BF4-4E7C-99FF-C57C53BC98E2}" dt="2024-09-02T14:24:10.764" v="1301" actId="20577"/>
          <ac:spMkLst>
            <pc:docMk/>
            <pc:sldMk cId="3115729209" sldId="264"/>
            <ac:spMk id="2" creationId="{47A26CF6-E0F8-A95C-50B5-D165C25D7FA7}"/>
          </ac:spMkLst>
        </pc:spChg>
        <pc:spChg chg="mod">
          <ac:chgData name="Tidjani, Falaq" userId="e4edafe0-527c-4354-b6fd-4b64d6e7d759" providerId="ADAL" clId="{6EF83C1E-8BF4-4E7C-99FF-C57C53BC98E2}" dt="2024-09-02T14:24:05.889" v="1297" actId="20577"/>
          <ac:spMkLst>
            <pc:docMk/>
            <pc:sldMk cId="3115729209" sldId="264"/>
            <ac:spMk id="6" creationId="{9C40D6F1-0F1C-279A-FC07-B44A61CD224E}"/>
          </ac:spMkLst>
        </pc:spChg>
        <pc:spChg chg="mod">
          <ac:chgData name="Tidjani, Falaq" userId="e4edafe0-527c-4354-b6fd-4b64d6e7d759" providerId="ADAL" clId="{6EF83C1E-8BF4-4E7C-99FF-C57C53BC98E2}" dt="2024-09-02T14:23:07.920" v="1290" actId="20577"/>
          <ac:spMkLst>
            <pc:docMk/>
            <pc:sldMk cId="3115729209" sldId="264"/>
            <ac:spMk id="18" creationId="{B86C04B9-CE0E-D4F0-36D4-C179B4022BB7}"/>
          </ac:spMkLst>
        </pc:spChg>
        <pc:spChg chg="mod">
          <ac:chgData name="Tidjani, Falaq" userId="e4edafe0-527c-4354-b6fd-4b64d6e7d759" providerId="ADAL" clId="{6EF83C1E-8BF4-4E7C-99FF-C57C53BC98E2}" dt="2024-09-09T11:34:13.094" v="2898" actId="20577"/>
          <ac:spMkLst>
            <pc:docMk/>
            <pc:sldMk cId="3115729209" sldId="264"/>
            <ac:spMk id="46" creationId="{6B3326CC-97DC-2F72-6D6A-83D0D748B52F}"/>
          </ac:spMkLst>
        </pc:spChg>
        <pc:graphicFrameChg chg="mod modGraphic">
          <ac:chgData name="Tidjani, Falaq" userId="e4edafe0-527c-4354-b6fd-4b64d6e7d759" providerId="ADAL" clId="{6EF83C1E-8BF4-4E7C-99FF-C57C53BC98E2}" dt="2024-09-02T14:28:22.224" v="1422" actId="20577"/>
          <ac:graphicFrameMkLst>
            <pc:docMk/>
            <pc:sldMk cId="3115729209" sldId="264"/>
            <ac:graphicFrameMk id="5" creationId="{C5DCBBD8-95D3-5AA5-FF64-E527AF759E7B}"/>
          </ac:graphicFrameMkLst>
        </pc:graphicFrameChg>
        <pc:graphicFrameChg chg="mod modGraphic">
          <ac:chgData name="Tidjani, Falaq" userId="e4edafe0-527c-4354-b6fd-4b64d6e7d759" providerId="ADAL" clId="{6EF83C1E-8BF4-4E7C-99FF-C57C53BC98E2}" dt="2024-09-02T14:23:59.380" v="1293" actId="14100"/>
          <ac:graphicFrameMkLst>
            <pc:docMk/>
            <pc:sldMk cId="3115729209" sldId="264"/>
            <ac:graphicFrameMk id="10" creationId="{BAFC43F3-9503-F4AA-AE71-977CEA572B5B}"/>
          </ac:graphicFrameMkLst>
        </pc:graphicFrameChg>
      </pc:sldChg>
      <pc:sldChg chg="modSp mod">
        <pc:chgData name="Tidjani, Falaq" userId="e4edafe0-527c-4354-b6fd-4b64d6e7d759" providerId="ADAL" clId="{6EF83C1E-8BF4-4E7C-99FF-C57C53BC98E2}" dt="2024-09-09T11:36:03.657" v="2915" actId="20577"/>
        <pc:sldMkLst>
          <pc:docMk/>
          <pc:sldMk cId="2310354554" sldId="265"/>
        </pc:sldMkLst>
        <pc:spChg chg="mod">
          <ac:chgData name="Tidjani, Falaq" userId="e4edafe0-527c-4354-b6fd-4b64d6e7d759" providerId="ADAL" clId="{6EF83C1E-8BF4-4E7C-99FF-C57C53BC98E2}" dt="2024-09-02T14:25:40.889" v="1356" actId="20577"/>
          <ac:spMkLst>
            <pc:docMk/>
            <pc:sldMk cId="2310354554" sldId="265"/>
            <ac:spMk id="2" creationId="{47A26CF6-E0F8-A95C-50B5-D165C25D7FA7}"/>
          </ac:spMkLst>
        </pc:spChg>
        <pc:spChg chg="mod">
          <ac:chgData name="Tidjani, Falaq" userId="e4edafe0-527c-4354-b6fd-4b64d6e7d759" providerId="ADAL" clId="{6EF83C1E-8BF4-4E7C-99FF-C57C53BC98E2}" dt="2024-09-02T14:27:48.688" v="1389" actId="20577"/>
          <ac:spMkLst>
            <pc:docMk/>
            <pc:sldMk cId="2310354554" sldId="265"/>
            <ac:spMk id="8" creationId="{1DD2ED45-D99A-0354-5518-EBCB40787161}"/>
          </ac:spMkLst>
        </pc:spChg>
        <pc:spChg chg="mod">
          <ac:chgData name="Tidjani, Falaq" userId="e4edafe0-527c-4354-b6fd-4b64d6e7d759" providerId="ADAL" clId="{6EF83C1E-8BF4-4E7C-99FF-C57C53BC98E2}" dt="2024-09-02T14:25:35.275" v="1352" actId="20577"/>
          <ac:spMkLst>
            <pc:docMk/>
            <pc:sldMk cId="2310354554" sldId="265"/>
            <ac:spMk id="16" creationId="{E511D8D1-8B5E-6BF8-8EC6-A58BEAA1425A}"/>
          </ac:spMkLst>
        </pc:spChg>
        <pc:spChg chg="mod">
          <ac:chgData name="Tidjani, Falaq" userId="e4edafe0-527c-4354-b6fd-4b64d6e7d759" providerId="ADAL" clId="{6EF83C1E-8BF4-4E7C-99FF-C57C53BC98E2}" dt="2024-09-09T11:36:03.657" v="2915" actId="20577"/>
          <ac:spMkLst>
            <pc:docMk/>
            <pc:sldMk cId="2310354554" sldId="265"/>
            <ac:spMk id="46" creationId="{28CB0E3F-E127-26ED-5D6F-F1782AE97622}"/>
          </ac:spMkLst>
        </pc:spChg>
        <pc:graphicFrameChg chg="mod modGraphic">
          <ac:chgData name="Tidjani, Falaq" userId="e4edafe0-527c-4354-b6fd-4b64d6e7d759" providerId="ADAL" clId="{6EF83C1E-8BF4-4E7C-99FF-C57C53BC98E2}" dt="2024-09-02T14:28:27.358" v="1432" actId="20577"/>
          <ac:graphicFrameMkLst>
            <pc:docMk/>
            <pc:sldMk cId="2310354554" sldId="265"/>
            <ac:graphicFrameMk id="5" creationId="{AF181F55-FB30-7895-FDBF-730CC897B981}"/>
          </ac:graphicFrameMkLst>
        </pc:graphicFrameChg>
        <pc:graphicFrameChg chg="modGraphic">
          <ac:chgData name="Tidjani, Falaq" userId="e4edafe0-527c-4354-b6fd-4b64d6e7d759" providerId="ADAL" clId="{6EF83C1E-8BF4-4E7C-99FF-C57C53BC98E2}" dt="2024-09-02T14:25:28.745" v="1343" actId="14100"/>
          <ac:graphicFrameMkLst>
            <pc:docMk/>
            <pc:sldMk cId="2310354554" sldId="265"/>
            <ac:graphicFrameMk id="10" creationId="{8A1DB04C-B456-9614-3001-F0200806AB1F}"/>
          </ac:graphicFrameMkLst>
        </pc:graphicFrameChg>
      </pc:sldChg>
      <pc:sldChg chg="modSp mod">
        <pc:chgData name="Tidjani, Falaq" userId="e4edafe0-527c-4354-b6fd-4b64d6e7d759" providerId="ADAL" clId="{6EF83C1E-8BF4-4E7C-99FF-C57C53BC98E2}" dt="2024-09-09T11:43:36.601" v="3012"/>
        <pc:sldMkLst>
          <pc:docMk/>
          <pc:sldMk cId="1039902451" sldId="266"/>
        </pc:sldMkLst>
        <pc:spChg chg="mod">
          <ac:chgData name="Tidjani, Falaq" userId="e4edafe0-527c-4354-b6fd-4b64d6e7d759" providerId="ADAL" clId="{6EF83C1E-8BF4-4E7C-99FF-C57C53BC98E2}" dt="2024-09-09T11:21:57.458" v="2804"/>
          <ac:spMkLst>
            <pc:docMk/>
            <pc:sldMk cId="1039902451" sldId="266"/>
            <ac:spMk id="7" creationId="{BC96BDDE-F554-5AB4-DFE0-7FCE68D036B6}"/>
          </ac:spMkLst>
        </pc:spChg>
        <pc:spChg chg="mod">
          <ac:chgData name="Tidjani, Falaq" userId="e4edafe0-527c-4354-b6fd-4b64d6e7d759" providerId="ADAL" clId="{6EF83C1E-8BF4-4E7C-99FF-C57C53BC98E2}" dt="2024-09-09T11:43:36.601" v="3012"/>
          <ac:spMkLst>
            <pc:docMk/>
            <pc:sldMk cId="1039902451" sldId="266"/>
            <ac:spMk id="9" creationId="{91DF90DA-5290-B1F3-345F-7271C3188585}"/>
          </ac:spMkLst>
        </pc:spChg>
        <pc:spChg chg="mod">
          <ac:chgData name="Tidjani, Falaq" userId="e4edafe0-527c-4354-b6fd-4b64d6e7d759" providerId="ADAL" clId="{6EF83C1E-8BF4-4E7C-99FF-C57C53BC98E2}" dt="2024-09-09T11:43:36.601" v="3012"/>
          <ac:spMkLst>
            <pc:docMk/>
            <pc:sldMk cId="1039902451" sldId="266"/>
            <ac:spMk id="10" creationId="{9603470A-CCB3-93C2-5AFA-AE3CC6116F89}"/>
          </ac:spMkLst>
        </pc:spChg>
        <pc:spChg chg="mod">
          <ac:chgData name="Tidjani, Falaq" userId="e4edafe0-527c-4354-b6fd-4b64d6e7d759" providerId="ADAL" clId="{6EF83C1E-8BF4-4E7C-99FF-C57C53BC98E2}" dt="2024-09-09T11:43:36.601" v="3012"/>
          <ac:spMkLst>
            <pc:docMk/>
            <pc:sldMk cId="1039902451" sldId="266"/>
            <ac:spMk id="14" creationId="{372F06FE-EF02-DD5E-8956-F7CF527C6100}"/>
          </ac:spMkLst>
        </pc:spChg>
        <pc:spChg chg="mod">
          <ac:chgData name="Tidjani, Falaq" userId="e4edafe0-527c-4354-b6fd-4b64d6e7d759" providerId="ADAL" clId="{6EF83C1E-8BF4-4E7C-99FF-C57C53BC98E2}" dt="2024-09-09T11:43:36.601" v="3012"/>
          <ac:spMkLst>
            <pc:docMk/>
            <pc:sldMk cId="1039902451" sldId="266"/>
            <ac:spMk id="15" creationId="{3F3725B4-FDEC-D438-E55C-03DC01A70F53}"/>
          </ac:spMkLst>
        </pc:spChg>
        <pc:spChg chg="mod">
          <ac:chgData name="Tidjani, Falaq" userId="e4edafe0-527c-4354-b6fd-4b64d6e7d759" providerId="ADAL" clId="{6EF83C1E-8BF4-4E7C-99FF-C57C53BC98E2}" dt="2024-09-09T11:43:36.601" v="3012"/>
          <ac:spMkLst>
            <pc:docMk/>
            <pc:sldMk cId="1039902451" sldId="266"/>
            <ac:spMk id="16" creationId="{EA4DC219-B711-572D-C59A-0195F8AE1D98}"/>
          </ac:spMkLst>
        </pc:spChg>
        <pc:spChg chg="mod">
          <ac:chgData name="Tidjani, Falaq" userId="e4edafe0-527c-4354-b6fd-4b64d6e7d759" providerId="ADAL" clId="{6EF83C1E-8BF4-4E7C-99FF-C57C53BC98E2}" dt="2024-09-09T11:43:36.601" v="3012"/>
          <ac:spMkLst>
            <pc:docMk/>
            <pc:sldMk cId="1039902451" sldId="266"/>
            <ac:spMk id="17" creationId="{1DB35EA7-8625-404A-DC58-B1FD40971114}"/>
          </ac:spMkLst>
        </pc:spChg>
      </pc:sldChg>
      <pc:sldChg chg="modSp mod">
        <pc:chgData name="Tidjani, Falaq" userId="e4edafe0-527c-4354-b6fd-4b64d6e7d759" providerId="ADAL" clId="{6EF83C1E-8BF4-4E7C-99FF-C57C53BC98E2}" dt="2024-09-09T13:24:05.493" v="3745" actId="14100"/>
        <pc:sldMkLst>
          <pc:docMk/>
          <pc:sldMk cId="1620740670" sldId="267"/>
        </pc:sldMkLst>
        <pc:spChg chg="mod">
          <ac:chgData name="Tidjani, Falaq" userId="e4edafe0-527c-4354-b6fd-4b64d6e7d759" providerId="ADAL" clId="{6EF83C1E-8BF4-4E7C-99FF-C57C53BC98E2}" dt="2024-09-02T14:30:29.486" v="1462"/>
          <ac:spMkLst>
            <pc:docMk/>
            <pc:sldMk cId="1620740670" sldId="267"/>
            <ac:spMk id="2" creationId="{47A26CF6-E0F8-A95C-50B5-D165C25D7FA7}"/>
          </ac:spMkLst>
        </pc:spChg>
        <pc:spChg chg="mod">
          <ac:chgData name="Tidjani, Falaq" userId="e4edafe0-527c-4354-b6fd-4b64d6e7d759" providerId="ADAL" clId="{6EF83C1E-8BF4-4E7C-99FF-C57C53BC98E2}" dt="2024-09-02T14:30:36.610" v="1463"/>
          <ac:spMkLst>
            <pc:docMk/>
            <pc:sldMk cId="1620740670" sldId="267"/>
            <ac:spMk id="6" creationId="{096D6D81-7298-D7CC-270C-9962003B4A36}"/>
          </ac:spMkLst>
        </pc:spChg>
        <pc:spChg chg="mod">
          <ac:chgData name="Tidjani, Falaq" userId="e4edafe0-527c-4354-b6fd-4b64d6e7d759" providerId="ADAL" clId="{6EF83C1E-8BF4-4E7C-99FF-C57C53BC98E2}" dt="2024-09-02T14:30:46.610" v="1472" actId="14100"/>
          <ac:spMkLst>
            <pc:docMk/>
            <pc:sldMk cId="1620740670" sldId="267"/>
            <ac:spMk id="16" creationId="{0415C66A-9F42-B489-8604-40C17F35125C}"/>
          </ac:spMkLst>
        </pc:spChg>
        <pc:spChg chg="mod">
          <ac:chgData name="Tidjani, Falaq" userId="e4edafe0-527c-4354-b6fd-4b64d6e7d759" providerId="ADAL" clId="{6EF83C1E-8BF4-4E7C-99FF-C57C53BC98E2}" dt="2024-09-09T11:36:10.147" v="2917" actId="20577"/>
          <ac:spMkLst>
            <pc:docMk/>
            <pc:sldMk cId="1620740670" sldId="267"/>
            <ac:spMk id="37" creationId="{2502EC96-CDE4-4811-21B8-DDED7434AE23}"/>
          </ac:spMkLst>
        </pc:spChg>
        <pc:graphicFrameChg chg="mod modGraphic">
          <ac:chgData name="Tidjani, Falaq" userId="e4edafe0-527c-4354-b6fd-4b64d6e7d759" providerId="ADAL" clId="{6EF83C1E-8BF4-4E7C-99FF-C57C53BC98E2}" dt="2024-09-09T13:24:05.493" v="3745" actId="14100"/>
          <ac:graphicFrameMkLst>
            <pc:docMk/>
            <pc:sldMk cId="1620740670" sldId="267"/>
            <ac:graphicFrameMk id="27" creationId="{A28AE1CA-944E-A420-9C51-D9B2FE852753}"/>
          </ac:graphicFrameMkLst>
        </pc:graphicFrameChg>
      </pc:sldChg>
      <pc:sldChg chg="modSp mod">
        <pc:chgData name="Tidjani, Falaq" userId="e4edafe0-527c-4354-b6fd-4b64d6e7d759" providerId="ADAL" clId="{6EF83C1E-8BF4-4E7C-99FF-C57C53BC98E2}" dt="2024-09-09T13:23:49.696" v="3740" actId="14100"/>
        <pc:sldMkLst>
          <pc:docMk/>
          <pc:sldMk cId="4241613265" sldId="268"/>
        </pc:sldMkLst>
        <pc:spChg chg="mod">
          <ac:chgData name="Tidjani, Falaq" userId="e4edafe0-527c-4354-b6fd-4b64d6e7d759" providerId="ADAL" clId="{6EF83C1E-8BF4-4E7C-99FF-C57C53BC98E2}" dt="2024-09-09T11:33:14.106" v="2896"/>
          <ac:spMkLst>
            <pc:docMk/>
            <pc:sldMk cId="4241613265" sldId="268"/>
            <ac:spMk id="4" creationId="{C2948DF1-6F87-D588-C7D3-E5EF14D7A5F4}"/>
          </ac:spMkLst>
        </pc:spChg>
        <pc:spChg chg="mod">
          <ac:chgData name="Tidjani, Falaq" userId="e4edafe0-527c-4354-b6fd-4b64d6e7d759" providerId="ADAL" clId="{6EF83C1E-8BF4-4E7C-99FF-C57C53BC98E2}" dt="2024-09-09T11:22:45.099" v="2807"/>
          <ac:spMkLst>
            <pc:docMk/>
            <pc:sldMk cId="4241613265" sldId="268"/>
            <ac:spMk id="7" creationId="{64239652-E7FD-A3D0-FDAC-09F35D0434C1}"/>
          </ac:spMkLst>
        </pc:spChg>
        <pc:spChg chg="mod">
          <ac:chgData name="Tidjani, Falaq" userId="e4edafe0-527c-4354-b6fd-4b64d6e7d759" providerId="ADAL" clId="{6EF83C1E-8BF4-4E7C-99FF-C57C53BC98E2}" dt="2024-09-09T11:23:06.724" v="2817" actId="20577"/>
          <ac:spMkLst>
            <pc:docMk/>
            <pc:sldMk cId="4241613265" sldId="268"/>
            <ac:spMk id="16" creationId="{7E67AFBA-CFFD-9D67-9705-F58A394057C1}"/>
          </ac:spMkLst>
        </pc:spChg>
        <pc:spChg chg="mod">
          <ac:chgData name="Tidjani, Falaq" userId="e4edafe0-527c-4354-b6fd-4b64d6e7d759" providerId="ADAL" clId="{6EF83C1E-8BF4-4E7C-99FF-C57C53BC98E2}" dt="2024-09-09T11:36:13.916" v="2919" actId="20577"/>
          <ac:spMkLst>
            <pc:docMk/>
            <pc:sldMk cId="4241613265" sldId="268"/>
            <ac:spMk id="37" creationId="{760CA0BB-4930-A1A7-E7C3-9B4CB82B935A}"/>
          </ac:spMkLst>
        </pc:spChg>
        <pc:graphicFrameChg chg="mod modGraphic">
          <ac:chgData name="Tidjani, Falaq" userId="e4edafe0-527c-4354-b6fd-4b64d6e7d759" providerId="ADAL" clId="{6EF83C1E-8BF4-4E7C-99FF-C57C53BC98E2}" dt="2024-09-09T13:23:49.696" v="3740" actId="14100"/>
          <ac:graphicFrameMkLst>
            <pc:docMk/>
            <pc:sldMk cId="4241613265" sldId="268"/>
            <ac:graphicFrameMk id="26" creationId="{FD808F53-6D84-D4E2-3F12-220B79036DD7}"/>
          </ac:graphicFrameMkLst>
        </pc:graphicFrameChg>
      </pc:sldChg>
      <pc:sldChg chg="modSp mod">
        <pc:chgData name="Tidjani, Falaq" userId="e4edafe0-527c-4354-b6fd-4b64d6e7d759" providerId="ADAL" clId="{6EF83C1E-8BF4-4E7C-99FF-C57C53BC98E2}" dt="2024-09-09T13:23:21.121" v="3724" actId="14100"/>
        <pc:sldMkLst>
          <pc:docMk/>
          <pc:sldMk cId="1750303518" sldId="269"/>
        </pc:sldMkLst>
        <pc:spChg chg="mod">
          <ac:chgData name="Tidjani, Falaq" userId="e4edafe0-527c-4354-b6fd-4b64d6e7d759" providerId="ADAL" clId="{6EF83C1E-8BF4-4E7C-99FF-C57C53BC98E2}" dt="2024-09-09T11:22:55.490" v="2809"/>
          <ac:spMkLst>
            <pc:docMk/>
            <pc:sldMk cId="1750303518" sldId="269"/>
            <ac:spMk id="2" creationId="{47A26CF6-E0F8-A95C-50B5-D165C25D7FA7}"/>
          </ac:spMkLst>
        </pc:spChg>
        <pc:spChg chg="mod">
          <ac:chgData name="Tidjani, Falaq" userId="e4edafe0-527c-4354-b6fd-4b64d6e7d759" providerId="ADAL" clId="{6EF83C1E-8BF4-4E7C-99FF-C57C53BC98E2}" dt="2024-09-09T11:23:26.991" v="2819" actId="20577"/>
          <ac:spMkLst>
            <pc:docMk/>
            <pc:sldMk cId="1750303518" sldId="269"/>
            <ac:spMk id="15" creationId="{FB5144B2-90B9-3951-C40E-8BFE734FF7D2}"/>
          </ac:spMkLst>
        </pc:spChg>
        <pc:spChg chg="mod">
          <ac:chgData name="Tidjani, Falaq" userId="e4edafe0-527c-4354-b6fd-4b64d6e7d759" providerId="ADAL" clId="{6EF83C1E-8BF4-4E7C-99FF-C57C53BC98E2}" dt="2024-09-09T11:32:59.676" v="2895"/>
          <ac:spMkLst>
            <pc:docMk/>
            <pc:sldMk cId="1750303518" sldId="269"/>
            <ac:spMk id="33" creationId="{238BACFB-B72F-A72B-A862-0001238F2CA5}"/>
          </ac:spMkLst>
        </pc:spChg>
        <pc:spChg chg="mod">
          <ac:chgData name="Tidjani, Falaq" userId="e4edafe0-527c-4354-b6fd-4b64d6e7d759" providerId="ADAL" clId="{6EF83C1E-8BF4-4E7C-99FF-C57C53BC98E2}" dt="2024-09-09T11:36:18.373" v="2921" actId="20577"/>
          <ac:spMkLst>
            <pc:docMk/>
            <pc:sldMk cId="1750303518" sldId="269"/>
            <ac:spMk id="36" creationId="{8BB88D3A-3D0C-341A-1205-D1EB742BE437}"/>
          </ac:spMkLst>
        </pc:spChg>
        <pc:graphicFrameChg chg="mod modGraphic">
          <ac:chgData name="Tidjani, Falaq" userId="e4edafe0-527c-4354-b6fd-4b64d6e7d759" providerId="ADAL" clId="{6EF83C1E-8BF4-4E7C-99FF-C57C53BC98E2}" dt="2024-09-09T13:23:21.121" v="3724" actId="14100"/>
          <ac:graphicFrameMkLst>
            <pc:docMk/>
            <pc:sldMk cId="1750303518" sldId="269"/>
            <ac:graphicFrameMk id="24" creationId="{5C4EBF0F-F5CD-D9F3-EC83-C2D5881EEB42}"/>
          </ac:graphicFrameMkLst>
        </pc:graphicFrameChg>
      </pc:sldChg>
      <pc:sldChg chg="modSp mod">
        <pc:chgData name="Tidjani, Falaq" userId="e4edafe0-527c-4354-b6fd-4b64d6e7d759" providerId="ADAL" clId="{6EF83C1E-8BF4-4E7C-99FF-C57C53BC98E2}" dt="2024-09-09T13:22:41.299" v="3706" actId="14100"/>
        <pc:sldMkLst>
          <pc:docMk/>
          <pc:sldMk cId="3157193546" sldId="270"/>
        </pc:sldMkLst>
        <pc:spChg chg="mod">
          <ac:chgData name="Tidjani, Falaq" userId="e4edafe0-527c-4354-b6fd-4b64d6e7d759" providerId="ADAL" clId="{6EF83C1E-8BF4-4E7C-99FF-C57C53BC98E2}" dt="2024-09-09T11:24:56.692" v="2829"/>
          <ac:spMkLst>
            <pc:docMk/>
            <pc:sldMk cId="3157193546" sldId="270"/>
            <ac:spMk id="2" creationId="{47A26CF6-E0F8-A95C-50B5-D165C25D7FA7}"/>
          </ac:spMkLst>
        </pc:spChg>
        <pc:spChg chg="mod">
          <ac:chgData name="Tidjani, Falaq" userId="e4edafe0-527c-4354-b6fd-4b64d6e7d759" providerId="ADAL" clId="{6EF83C1E-8BF4-4E7C-99FF-C57C53BC98E2}" dt="2024-09-09T11:23:37.184" v="2822" actId="20577"/>
          <ac:spMkLst>
            <pc:docMk/>
            <pc:sldMk cId="3157193546" sldId="270"/>
            <ac:spMk id="16" creationId="{65799C82-F748-C29C-EECC-6987EE274A8E}"/>
          </ac:spMkLst>
        </pc:spChg>
        <pc:spChg chg="mod">
          <ac:chgData name="Tidjani, Falaq" userId="e4edafe0-527c-4354-b6fd-4b64d6e7d759" providerId="ADAL" clId="{6EF83C1E-8BF4-4E7C-99FF-C57C53BC98E2}" dt="2024-09-09T11:32:55.063" v="2894"/>
          <ac:spMkLst>
            <pc:docMk/>
            <pc:sldMk cId="3157193546" sldId="270"/>
            <ac:spMk id="33" creationId="{5326079C-9486-699A-8153-088E3AFE4375}"/>
          </ac:spMkLst>
        </pc:spChg>
        <pc:spChg chg="mod">
          <ac:chgData name="Tidjani, Falaq" userId="e4edafe0-527c-4354-b6fd-4b64d6e7d759" providerId="ADAL" clId="{6EF83C1E-8BF4-4E7C-99FF-C57C53BC98E2}" dt="2024-09-09T11:36:22.625" v="2923" actId="20577"/>
          <ac:spMkLst>
            <pc:docMk/>
            <pc:sldMk cId="3157193546" sldId="270"/>
            <ac:spMk id="36" creationId="{6380A15D-3023-550C-DA14-760EB8CB86C6}"/>
          </ac:spMkLst>
        </pc:spChg>
        <pc:graphicFrameChg chg="mod modGraphic">
          <ac:chgData name="Tidjani, Falaq" userId="e4edafe0-527c-4354-b6fd-4b64d6e7d759" providerId="ADAL" clId="{6EF83C1E-8BF4-4E7C-99FF-C57C53BC98E2}" dt="2024-09-09T13:22:41.299" v="3706" actId="14100"/>
          <ac:graphicFrameMkLst>
            <pc:docMk/>
            <pc:sldMk cId="3157193546" sldId="270"/>
            <ac:graphicFrameMk id="24" creationId="{04BDEC7D-80AE-3F6C-DC6E-D97668148809}"/>
          </ac:graphicFrameMkLst>
        </pc:graphicFrameChg>
      </pc:sldChg>
      <pc:sldChg chg="modSp mod">
        <pc:chgData name="Tidjani, Falaq" userId="e4edafe0-527c-4354-b6fd-4b64d6e7d759" providerId="ADAL" clId="{6EF83C1E-8BF4-4E7C-99FF-C57C53BC98E2}" dt="2024-09-09T13:22:22.064" v="3696" actId="14100"/>
        <pc:sldMkLst>
          <pc:docMk/>
          <pc:sldMk cId="1588976134" sldId="271"/>
        </pc:sldMkLst>
        <pc:spChg chg="mod">
          <ac:chgData name="Tidjani, Falaq" userId="e4edafe0-527c-4354-b6fd-4b64d6e7d759" providerId="ADAL" clId="{6EF83C1E-8BF4-4E7C-99FF-C57C53BC98E2}" dt="2024-09-09T11:25:08.870" v="2831"/>
          <ac:spMkLst>
            <pc:docMk/>
            <pc:sldMk cId="1588976134" sldId="271"/>
            <ac:spMk id="2" creationId="{47A26CF6-E0F8-A95C-50B5-D165C25D7FA7}"/>
          </ac:spMkLst>
        </pc:spChg>
        <pc:spChg chg="mod">
          <ac:chgData name="Tidjani, Falaq" userId="e4edafe0-527c-4354-b6fd-4b64d6e7d759" providerId="ADAL" clId="{6EF83C1E-8BF4-4E7C-99FF-C57C53BC98E2}" dt="2024-09-09T11:23:53.822" v="2823"/>
          <ac:spMkLst>
            <pc:docMk/>
            <pc:sldMk cId="1588976134" sldId="271"/>
            <ac:spMk id="15" creationId="{A0D3D29C-77CC-17B1-4702-EB0BD701F918}"/>
          </ac:spMkLst>
        </pc:spChg>
        <pc:spChg chg="mod">
          <ac:chgData name="Tidjani, Falaq" userId="e4edafe0-527c-4354-b6fd-4b64d6e7d759" providerId="ADAL" clId="{6EF83C1E-8BF4-4E7C-99FF-C57C53BC98E2}" dt="2024-09-09T11:32:49.691" v="2893"/>
          <ac:spMkLst>
            <pc:docMk/>
            <pc:sldMk cId="1588976134" sldId="271"/>
            <ac:spMk id="34" creationId="{119A3296-94E9-C66D-3FF9-BD3772887CED}"/>
          </ac:spMkLst>
        </pc:spChg>
        <pc:spChg chg="mod">
          <ac:chgData name="Tidjani, Falaq" userId="e4edafe0-527c-4354-b6fd-4b64d6e7d759" providerId="ADAL" clId="{6EF83C1E-8BF4-4E7C-99FF-C57C53BC98E2}" dt="2024-09-09T11:36:28.270" v="2925" actId="20577"/>
          <ac:spMkLst>
            <pc:docMk/>
            <pc:sldMk cId="1588976134" sldId="271"/>
            <ac:spMk id="37" creationId="{E773E988-084B-C234-7F76-F4011B0B9C63}"/>
          </ac:spMkLst>
        </pc:spChg>
        <pc:graphicFrameChg chg="mod modGraphic">
          <ac:chgData name="Tidjani, Falaq" userId="e4edafe0-527c-4354-b6fd-4b64d6e7d759" providerId="ADAL" clId="{6EF83C1E-8BF4-4E7C-99FF-C57C53BC98E2}" dt="2024-09-09T13:22:22.064" v="3696" actId="14100"/>
          <ac:graphicFrameMkLst>
            <pc:docMk/>
            <pc:sldMk cId="1588976134" sldId="271"/>
            <ac:graphicFrameMk id="29" creationId="{5720CC15-9CAB-B9D2-D4B2-507AA098E736}"/>
          </ac:graphicFrameMkLst>
        </pc:graphicFrameChg>
      </pc:sldChg>
      <pc:sldChg chg="modSp mod">
        <pc:chgData name="Tidjani, Falaq" userId="e4edafe0-527c-4354-b6fd-4b64d6e7d759" providerId="ADAL" clId="{6EF83C1E-8BF4-4E7C-99FF-C57C53BC98E2}" dt="2024-09-09T13:21:32.187" v="3676" actId="14100"/>
        <pc:sldMkLst>
          <pc:docMk/>
          <pc:sldMk cId="688768740" sldId="272"/>
        </pc:sldMkLst>
        <pc:spChg chg="mod">
          <ac:chgData name="Tidjani, Falaq" userId="e4edafe0-527c-4354-b6fd-4b64d6e7d759" providerId="ADAL" clId="{6EF83C1E-8BF4-4E7C-99FF-C57C53BC98E2}" dt="2024-09-09T11:25:18.649" v="2832"/>
          <ac:spMkLst>
            <pc:docMk/>
            <pc:sldMk cId="688768740" sldId="272"/>
            <ac:spMk id="2" creationId="{47A26CF6-E0F8-A95C-50B5-D165C25D7FA7}"/>
          </ac:spMkLst>
        </pc:spChg>
        <pc:spChg chg="mod">
          <ac:chgData name="Tidjani, Falaq" userId="e4edafe0-527c-4354-b6fd-4b64d6e7d759" providerId="ADAL" clId="{6EF83C1E-8BF4-4E7C-99FF-C57C53BC98E2}" dt="2024-09-09T11:24:03.385" v="2825" actId="20577"/>
          <ac:spMkLst>
            <pc:docMk/>
            <pc:sldMk cId="688768740" sldId="272"/>
            <ac:spMk id="15" creationId="{9939EF23-BF75-98E8-5FF8-B3584B861444}"/>
          </ac:spMkLst>
        </pc:spChg>
        <pc:spChg chg="mod">
          <ac:chgData name="Tidjani, Falaq" userId="e4edafe0-527c-4354-b6fd-4b64d6e7d759" providerId="ADAL" clId="{6EF83C1E-8BF4-4E7C-99FF-C57C53BC98E2}" dt="2024-09-09T11:36:32.415" v="2927" actId="20577"/>
          <ac:spMkLst>
            <pc:docMk/>
            <pc:sldMk cId="688768740" sldId="272"/>
            <ac:spMk id="25" creationId="{C3D7E027-8151-6CDB-CD9E-100911BBCE1F}"/>
          </ac:spMkLst>
        </pc:spChg>
        <pc:spChg chg="mod">
          <ac:chgData name="Tidjani, Falaq" userId="e4edafe0-527c-4354-b6fd-4b64d6e7d759" providerId="ADAL" clId="{6EF83C1E-8BF4-4E7C-99FF-C57C53BC98E2}" dt="2024-09-09T11:32:28.078" v="2892"/>
          <ac:spMkLst>
            <pc:docMk/>
            <pc:sldMk cId="688768740" sldId="272"/>
            <ac:spMk id="32" creationId="{9E1C975C-4C9A-336E-002C-E94D600519F7}"/>
          </ac:spMkLst>
        </pc:spChg>
        <pc:graphicFrameChg chg="mod modGraphic">
          <ac:chgData name="Tidjani, Falaq" userId="e4edafe0-527c-4354-b6fd-4b64d6e7d759" providerId="ADAL" clId="{6EF83C1E-8BF4-4E7C-99FF-C57C53BC98E2}" dt="2024-09-09T13:21:32.187" v="3676" actId="14100"/>
          <ac:graphicFrameMkLst>
            <pc:docMk/>
            <pc:sldMk cId="688768740" sldId="272"/>
            <ac:graphicFrameMk id="26" creationId="{0C6669C3-5CD6-F5F1-1D1C-89C02E653DBE}"/>
          </ac:graphicFrameMkLst>
        </pc:graphicFrameChg>
      </pc:sldChg>
      <pc:sldChg chg="modSp mod">
        <pc:chgData name="Tidjani, Falaq" userId="e4edafe0-527c-4354-b6fd-4b64d6e7d759" providerId="ADAL" clId="{6EF83C1E-8BF4-4E7C-99FF-C57C53BC98E2}" dt="2024-09-09T11:43:56.775" v="3016" actId="404"/>
        <pc:sldMkLst>
          <pc:docMk/>
          <pc:sldMk cId="583352682" sldId="274"/>
        </pc:sldMkLst>
        <pc:spChg chg="mod">
          <ac:chgData name="Tidjani, Falaq" userId="e4edafe0-527c-4354-b6fd-4b64d6e7d759" providerId="ADAL" clId="{6EF83C1E-8BF4-4E7C-99FF-C57C53BC98E2}" dt="2024-09-09T11:43:56.775" v="3016" actId="404"/>
          <ac:spMkLst>
            <pc:docMk/>
            <pc:sldMk cId="583352682" sldId="274"/>
            <ac:spMk id="2" creationId="{2B67DA63-BBEC-1215-1079-3E49B9AB2B1A}"/>
          </ac:spMkLst>
        </pc:spChg>
        <pc:spChg chg="mod">
          <ac:chgData name="Tidjani, Falaq" userId="e4edafe0-527c-4354-b6fd-4b64d6e7d759" providerId="ADAL" clId="{6EF83C1E-8BF4-4E7C-99FF-C57C53BC98E2}" dt="2024-09-09T11:43:56.775" v="3016" actId="404"/>
          <ac:spMkLst>
            <pc:docMk/>
            <pc:sldMk cId="583352682" sldId="274"/>
            <ac:spMk id="4" creationId="{31A19931-8BB4-4666-944C-40F8292305C1}"/>
          </ac:spMkLst>
        </pc:spChg>
        <pc:spChg chg="mod">
          <ac:chgData name="Tidjani, Falaq" userId="e4edafe0-527c-4354-b6fd-4b64d6e7d759" providerId="ADAL" clId="{6EF83C1E-8BF4-4E7C-99FF-C57C53BC98E2}" dt="2024-09-09T11:24:17.536" v="2826"/>
          <ac:spMkLst>
            <pc:docMk/>
            <pc:sldMk cId="583352682" sldId="274"/>
            <ac:spMk id="8" creationId="{64EF178A-5312-D790-7F99-E0A90B84BAB5}"/>
          </ac:spMkLst>
        </pc:spChg>
      </pc:sldChg>
      <pc:sldChg chg="modSp mod">
        <pc:chgData name="Tidjani, Falaq" userId="e4edafe0-527c-4354-b6fd-4b64d6e7d759" providerId="ADAL" clId="{6EF83C1E-8BF4-4E7C-99FF-C57C53BC98E2}" dt="2024-09-09T13:20:51.651" v="3662" actId="14100"/>
        <pc:sldMkLst>
          <pc:docMk/>
          <pc:sldMk cId="1733942066" sldId="275"/>
        </pc:sldMkLst>
        <pc:spChg chg="mod">
          <ac:chgData name="Tidjani, Falaq" userId="e4edafe0-527c-4354-b6fd-4b64d6e7d759" providerId="ADAL" clId="{6EF83C1E-8BF4-4E7C-99FF-C57C53BC98E2}" dt="2024-09-09T11:25:52.029" v="2835"/>
          <ac:spMkLst>
            <pc:docMk/>
            <pc:sldMk cId="1733942066" sldId="275"/>
            <ac:spMk id="2" creationId="{47A26CF6-E0F8-A95C-50B5-D165C25D7FA7}"/>
          </ac:spMkLst>
        </pc:spChg>
        <pc:spChg chg="mod">
          <ac:chgData name="Tidjani, Falaq" userId="e4edafe0-527c-4354-b6fd-4b64d6e7d759" providerId="ADAL" clId="{6EF83C1E-8BF4-4E7C-99FF-C57C53BC98E2}" dt="2024-09-09T11:36:36.544" v="2929" actId="20577"/>
          <ac:spMkLst>
            <pc:docMk/>
            <pc:sldMk cId="1733942066" sldId="275"/>
            <ac:spMk id="10" creationId="{6337E035-381E-6C1E-7E1B-511779019D14}"/>
          </ac:spMkLst>
        </pc:spChg>
        <pc:spChg chg="mod">
          <ac:chgData name="Tidjani, Falaq" userId="e4edafe0-527c-4354-b6fd-4b64d6e7d759" providerId="ADAL" clId="{6EF83C1E-8BF4-4E7C-99FF-C57C53BC98E2}" dt="2024-09-09T11:32:20.344" v="2891"/>
          <ac:spMkLst>
            <pc:docMk/>
            <pc:sldMk cId="1733942066" sldId="275"/>
            <ac:spMk id="21" creationId="{F036F5CE-E6EA-9C8A-6186-972CBD13E366}"/>
          </ac:spMkLst>
        </pc:spChg>
        <pc:spChg chg="mod">
          <ac:chgData name="Tidjani, Falaq" userId="e4edafe0-527c-4354-b6fd-4b64d6e7d759" providerId="ADAL" clId="{6EF83C1E-8BF4-4E7C-99FF-C57C53BC98E2}" dt="2024-09-09T11:24:38.789" v="2827"/>
          <ac:spMkLst>
            <pc:docMk/>
            <pc:sldMk cId="1733942066" sldId="275"/>
            <ac:spMk id="23" creationId="{D0BB6C69-76B1-B7A1-9730-EB183B7606F6}"/>
          </ac:spMkLst>
        </pc:spChg>
        <pc:graphicFrameChg chg="mod modGraphic">
          <ac:chgData name="Tidjani, Falaq" userId="e4edafe0-527c-4354-b6fd-4b64d6e7d759" providerId="ADAL" clId="{6EF83C1E-8BF4-4E7C-99FF-C57C53BC98E2}" dt="2024-09-09T13:20:51.651" v="3662" actId="14100"/>
          <ac:graphicFrameMkLst>
            <pc:docMk/>
            <pc:sldMk cId="1733942066" sldId="275"/>
            <ac:graphicFrameMk id="11" creationId="{7F4BC6CE-D0B6-13E9-EDCC-1FFD6FE7B986}"/>
          </ac:graphicFrameMkLst>
        </pc:graphicFrameChg>
      </pc:sldChg>
      <pc:sldChg chg="modSp mod">
        <pc:chgData name="Tidjani, Falaq" userId="e4edafe0-527c-4354-b6fd-4b64d6e7d759" providerId="ADAL" clId="{6EF83C1E-8BF4-4E7C-99FF-C57C53BC98E2}" dt="2024-09-09T13:20:24.571" v="3648" actId="14100"/>
        <pc:sldMkLst>
          <pc:docMk/>
          <pc:sldMk cId="2092046745" sldId="276"/>
        </pc:sldMkLst>
        <pc:spChg chg="mod">
          <ac:chgData name="Tidjani, Falaq" userId="e4edafe0-527c-4354-b6fd-4b64d6e7d759" providerId="ADAL" clId="{6EF83C1E-8BF4-4E7C-99FF-C57C53BC98E2}" dt="2024-09-09T11:26:26.696" v="2839"/>
          <ac:spMkLst>
            <pc:docMk/>
            <pc:sldMk cId="2092046745" sldId="276"/>
            <ac:spMk id="2" creationId="{47A26CF6-E0F8-A95C-50B5-D165C25D7FA7}"/>
          </ac:spMkLst>
        </pc:spChg>
        <pc:spChg chg="mod">
          <ac:chgData name="Tidjani, Falaq" userId="e4edafe0-527c-4354-b6fd-4b64d6e7d759" providerId="ADAL" clId="{6EF83C1E-8BF4-4E7C-99FF-C57C53BC98E2}" dt="2024-09-09T11:36:39.900" v="2931" actId="20577"/>
          <ac:spMkLst>
            <pc:docMk/>
            <pc:sldMk cId="2092046745" sldId="276"/>
            <ac:spMk id="10" creationId="{48E59E1C-DCD9-6D4F-6D4D-241042DB9748}"/>
          </ac:spMkLst>
        </pc:spChg>
        <pc:spChg chg="mod">
          <ac:chgData name="Tidjani, Falaq" userId="e4edafe0-527c-4354-b6fd-4b64d6e7d759" providerId="ADAL" clId="{6EF83C1E-8BF4-4E7C-99FF-C57C53BC98E2}" dt="2024-09-09T11:26:18.138" v="2837"/>
          <ac:spMkLst>
            <pc:docMk/>
            <pc:sldMk cId="2092046745" sldId="276"/>
            <ac:spMk id="18" creationId="{F26A1CC7-D0BF-EEE4-7B69-B08BA8800A2C}"/>
          </ac:spMkLst>
        </pc:spChg>
        <pc:spChg chg="mod">
          <ac:chgData name="Tidjani, Falaq" userId="e4edafe0-527c-4354-b6fd-4b64d6e7d759" providerId="ADAL" clId="{6EF83C1E-8BF4-4E7C-99FF-C57C53BC98E2}" dt="2024-09-09T11:32:10.698" v="2890"/>
          <ac:spMkLst>
            <pc:docMk/>
            <pc:sldMk cId="2092046745" sldId="276"/>
            <ac:spMk id="21" creationId="{CF59DF75-148B-A1BC-526C-A8BA0599DF37}"/>
          </ac:spMkLst>
        </pc:spChg>
        <pc:graphicFrameChg chg="mod modGraphic">
          <ac:chgData name="Tidjani, Falaq" userId="e4edafe0-527c-4354-b6fd-4b64d6e7d759" providerId="ADAL" clId="{6EF83C1E-8BF4-4E7C-99FF-C57C53BC98E2}" dt="2024-09-09T13:20:24.571" v="3648" actId="14100"/>
          <ac:graphicFrameMkLst>
            <pc:docMk/>
            <pc:sldMk cId="2092046745" sldId="276"/>
            <ac:graphicFrameMk id="11" creationId="{FBD3E2A8-961C-AA90-6F93-57412CE19710}"/>
          </ac:graphicFrameMkLst>
        </pc:graphicFrameChg>
      </pc:sldChg>
      <pc:sldChg chg="modSp mod">
        <pc:chgData name="Tidjani, Falaq" userId="e4edafe0-527c-4354-b6fd-4b64d6e7d759" providerId="ADAL" clId="{6EF83C1E-8BF4-4E7C-99FF-C57C53BC98E2}" dt="2024-09-09T13:19:57.642" v="3630" actId="14100"/>
        <pc:sldMkLst>
          <pc:docMk/>
          <pc:sldMk cId="446260222" sldId="277"/>
        </pc:sldMkLst>
        <pc:spChg chg="mod">
          <ac:chgData name="Tidjani, Falaq" userId="e4edafe0-527c-4354-b6fd-4b64d6e7d759" providerId="ADAL" clId="{6EF83C1E-8BF4-4E7C-99FF-C57C53BC98E2}" dt="2024-09-09T11:27:13.507" v="2843"/>
          <ac:spMkLst>
            <pc:docMk/>
            <pc:sldMk cId="446260222" sldId="277"/>
            <ac:spMk id="2" creationId="{47A26CF6-E0F8-A95C-50B5-D165C25D7FA7}"/>
          </ac:spMkLst>
        </pc:spChg>
        <pc:spChg chg="mod">
          <ac:chgData name="Tidjani, Falaq" userId="e4edafe0-527c-4354-b6fd-4b64d6e7d759" providerId="ADAL" clId="{6EF83C1E-8BF4-4E7C-99FF-C57C53BC98E2}" dt="2024-09-09T11:31:43.664" v="2887"/>
          <ac:spMkLst>
            <pc:docMk/>
            <pc:sldMk cId="446260222" sldId="277"/>
            <ac:spMk id="4" creationId="{789E798C-FBB7-3CAF-54EB-3BB1F0EDD76F}"/>
          </ac:spMkLst>
        </pc:spChg>
        <pc:spChg chg="mod">
          <ac:chgData name="Tidjani, Falaq" userId="e4edafe0-527c-4354-b6fd-4b64d6e7d759" providerId="ADAL" clId="{6EF83C1E-8BF4-4E7C-99FF-C57C53BC98E2}" dt="2024-09-09T11:36:44.387" v="2933" actId="20577"/>
          <ac:spMkLst>
            <pc:docMk/>
            <pc:sldMk cId="446260222" sldId="277"/>
            <ac:spMk id="17" creationId="{A3DDCE00-71A2-402B-8D9E-A2139377C92D}"/>
          </ac:spMkLst>
        </pc:spChg>
        <pc:spChg chg="mod">
          <ac:chgData name="Tidjani, Falaq" userId="e4edafe0-527c-4354-b6fd-4b64d6e7d759" providerId="ADAL" clId="{6EF83C1E-8BF4-4E7C-99FF-C57C53BC98E2}" dt="2024-09-09T11:31:47.689" v="2888" actId="20577"/>
          <ac:spMkLst>
            <pc:docMk/>
            <pc:sldMk cId="446260222" sldId="277"/>
            <ac:spMk id="21" creationId="{060C668B-4CCD-E3DB-5F99-C4D11F0E97AA}"/>
          </ac:spMkLst>
        </pc:spChg>
        <pc:graphicFrameChg chg="mod modGraphic">
          <ac:chgData name="Tidjani, Falaq" userId="e4edafe0-527c-4354-b6fd-4b64d6e7d759" providerId="ADAL" clId="{6EF83C1E-8BF4-4E7C-99FF-C57C53BC98E2}" dt="2024-09-09T13:19:57.642" v="3630" actId="14100"/>
          <ac:graphicFrameMkLst>
            <pc:docMk/>
            <pc:sldMk cId="446260222" sldId="277"/>
            <ac:graphicFrameMk id="18" creationId="{EC226ED0-1269-E782-4AFC-BA82C3C5246E}"/>
          </ac:graphicFrameMkLst>
        </pc:graphicFrameChg>
      </pc:sldChg>
      <pc:sldChg chg="modSp mod">
        <pc:chgData name="Tidjani, Falaq" userId="e4edafe0-527c-4354-b6fd-4b64d6e7d759" providerId="ADAL" clId="{6EF83C1E-8BF4-4E7C-99FF-C57C53BC98E2}" dt="2024-09-09T11:44:30.179" v="3019" actId="404"/>
        <pc:sldMkLst>
          <pc:docMk/>
          <pc:sldMk cId="736208371" sldId="279"/>
        </pc:sldMkLst>
        <pc:spChg chg="mod">
          <ac:chgData name="Tidjani, Falaq" userId="e4edafe0-527c-4354-b6fd-4b64d6e7d759" providerId="ADAL" clId="{6EF83C1E-8BF4-4E7C-99FF-C57C53BC98E2}" dt="2024-09-09T11:44:30.179" v="3019" actId="404"/>
          <ac:spMkLst>
            <pc:docMk/>
            <pc:sldMk cId="736208371" sldId="279"/>
            <ac:spMk id="2" creationId="{631864BF-C7E3-6A2E-E98D-27D4B99F7E0B}"/>
          </ac:spMkLst>
        </pc:spChg>
        <pc:spChg chg="mod">
          <ac:chgData name="Tidjani, Falaq" userId="e4edafe0-527c-4354-b6fd-4b64d6e7d759" providerId="ADAL" clId="{6EF83C1E-8BF4-4E7C-99FF-C57C53BC98E2}" dt="2024-09-09T11:44:30.179" v="3019" actId="404"/>
          <ac:spMkLst>
            <pc:docMk/>
            <pc:sldMk cId="736208371" sldId="279"/>
            <ac:spMk id="4" creationId="{4AD82DA0-A5E4-986C-44A7-D63A1D61BDD9}"/>
          </ac:spMkLst>
        </pc:spChg>
        <pc:spChg chg="mod">
          <ac:chgData name="Tidjani, Falaq" userId="e4edafe0-527c-4354-b6fd-4b64d6e7d759" providerId="ADAL" clId="{6EF83C1E-8BF4-4E7C-99FF-C57C53BC98E2}" dt="2024-09-09T11:26:35.559" v="2840"/>
          <ac:spMkLst>
            <pc:docMk/>
            <pc:sldMk cId="736208371" sldId="279"/>
            <ac:spMk id="8" creationId="{0862C19F-23C1-C1A3-74FB-DC4CFEF4CCE2}"/>
          </ac:spMkLst>
        </pc:spChg>
        <pc:spChg chg="mod">
          <ac:chgData name="Tidjani, Falaq" userId="e4edafe0-527c-4354-b6fd-4b64d6e7d759" providerId="ADAL" clId="{6EF83C1E-8BF4-4E7C-99FF-C57C53BC98E2}" dt="2024-09-09T11:44:30.179" v="3019" actId="404"/>
          <ac:spMkLst>
            <pc:docMk/>
            <pc:sldMk cId="736208371" sldId="279"/>
            <ac:spMk id="9" creationId="{87EE0A2E-1BCD-5A7A-909C-A0B57D8FAC3D}"/>
          </ac:spMkLst>
        </pc:spChg>
        <pc:spChg chg="mod">
          <ac:chgData name="Tidjani, Falaq" userId="e4edafe0-527c-4354-b6fd-4b64d6e7d759" providerId="ADAL" clId="{6EF83C1E-8BF4-4E7C-99FF-C57C53BC98E2}" dt="2024-09-09T11:44:30.179" v="3019" actId="404"/>
          <ac:spMkLst>
            <pc:docMk/>
            <pc:sldMk cId="736208371" sldId="279"/>
            <ac:spMk id="10" creationId="{77F556A6-C346-ECE3-2D29-8565AC5BFDA1}"/>
          </ac:spMkLst>
        </pc:spChg>
      </pc:sldChg>
      <pc:sldChg chg="modSp mod setBg">
        <pc:chgData name="Tidjani, Falaq" userId="e4edafe0-527c-4354-b6fd-4b64d6e7d759" providerId="ADAL" clId="{6EF83C1E-8BF4-4E7C-99FF-C57C53BC98E2}" dt="2024-09-09T13:19:25.209" v="3619" actId="14100"/>
        <pc:sldMkLst>
          <pc:docMk/>
          <pc:sldMk cId="2847838113" sldId="280"/>
        </pc:sldMkLst>
        <pc:spChg chg="mod">
          <ac:chgData name="Tidjani, Falaq" userId="e4edafe0-527c-4354-b6fd-4b64d6e7d759" providerId="ADAL" clId="{6EF83C1E-8BF4-4E7C-99FF-C57C53BC98E2}" dt="2024-09-09T11:27:29.446" v="2845"/>
          <ac:spMkLst>
            <pc:docMk/>
            <pc:sldMk cId="2847838113" sldId="280"/>
            <ac:spMk id="2" creationId="{47A26CF6-E0F8-A95C-50B5-D165C25D7FA7}"/>
          </ac:spMkLst>
        </pc:spChg>
        <pc:spChg chg="mod">
          <ac:chgData name="Tidjani, Falaq" userId="e4edafe0-527c-4354-b6fd-4b64d6e7d759" providerId="ADAL" clId="{6EF83C1E-8BF4-4E7C-99FF-C57C53BC98E2}" dt="2024-09-09T11:31:35.013" v="2886"/>
          <ac:spMkLst>
            <pc:docMk/>
            <pc:sldMk cId="2847838113" sldId="280"/>
            <ac:spMk id="6" creationId="{B72E01B3-6A62-2D5F-E67C-A9069C20B601}"/>
          </ac:spMkLst>
        </pc:spChg>
        <pc:spChg chg="mod">
          <ac:chgData name="Tidjani, Falaq" userId="e4edafe0-527c-4354-b6fd-4b64d6e7d759" providerId="ADAL" clId="{6EF83C1E-8BF4-4E7C-99FF-C57C53BC98E2}" dt="2024-09-09T11:36:47.998" v="2935" actId="20577"/>
          <ac:spMkLst>
            <pc:docMk/>
            <pc:sldMk cId="2847838113" sldId="280"/>
            <ac:spMk id="9" creationId="{61F307A7-7C2F-FF31-C1FE-4D6838DA65F9}"/>
          </ac:spMkLst>
        </pc:spChg>
        <pc:spChg chg="mod">
          <ac:chgData name="Tidjani, Falaq" userId="e4edafe0-527c-4354-b6fd-4b64d6e7d759" providerId="ADAL" clId="{6EF83C1E-8BF4-4E7C-99FF-C57C53BC98E2}" dt="2024-09-09T11:31:52.462" v="2889" actId="20577"/>
          <ac:spMkLst>
            <pc:docMk/>
            <pc:sldMk cId="2847838113" sldId="280"/>
            <ac:spMk id="21" creationId="{B4995E98-3C82-0B21-5520-DA46B6AA92EF}"/>
          </ac:spMkLst>
        </pc:spChg>
        <pc:graphicFrameChg chg="mod modGraphic">
          <ac:chgData name="Tidjani, Falaq" userId="e4edafe0-527c-4354-b6fd-4b64d6e7d759" providerId="ADAL" clId="{6EF83C1E-8BF4-4E7C-99FF-C57C53BC98E2}" dt="2024-09-09T13:19:25.209" v="3619" actId="14100"/>
          <ac:graphicFrameMkLst>
            <pc:docMk/>
            <pc:sldMk cId="2847838113" sldId="280"/>
            <ac:graphicFrameMk id="10" creationId="{D754FE35-A4FD-0FC8-6464-62E9613633DC}"/>
          </ac:graphicFrameMkLst>
        </pc:graphicFrameChg>
      </pc:sldChg>
      <pc:sldChg chg="modSp mod setBg">
        <pc:chgData name="Tidjani, Falaq" userId="e4edafe0-527c-4354-b6fd-4b64d6e7d759" providerId="ADAL" clId="{6EF83C1E-8BF4-4E7C-99FF-C57C53BC98E2}" dt="2024-09-09T13:18:26.874" v="3590" actId="14100"/>
        <pc:sldMkLst>
          <pc:docMk/>
          <pc:sldMk cId="4231124434" sldId="281"/>
        </pc:sldMkLst>
        <pc:spChg chg="mod">
          <ac:chgData name="Tidjani, Falaq" userId="e4edafe0-527c-4354-b6fd-4b64d6e7d759" providerId="ADAL" clId="{6EF83C1E-8BF4-4E7C-99FF-C57C53BC98E2}" dt="2024-09-09T11:28:15.714" v="2853"/>
          <ac:spMkLst>
            <pc:docMk/>
            <pc:sldMk cId="4231124434" sldId="281"/>
            <ac:spMk id="2" creationId="{47A26CF6-E0F8-A95C-50B5-D165C25D7FA7}"/>
          </ac:spMkLst>
        </pc:spChg>
        <pc:spChg chg="mod">
          <ac:chgData name="Tidjani, Falaq" userId="e4edafe0-527c-4354-b6fd-4b64d6e7d759" providerId="ADAL" clId="{6EF83C1E-8BF4-4E7C-99FF-C57C53BC98E2}" dt="2024-09-09T11:31:21.536" v="2884"/>
          <ac:spMkLst>
            <pc:docMk/>
            <pc:sldMk cId="4231124434" sldId="281"/>
            <ac:spMk id="6" creationId="{D44572DC-0822-B5E0-2F2E-335AC88BB668}"/>
          </ac:spMkLst>
        </pc:spChg>
        <pc:spChg chg="mod">
          <ac:chgData name="Tidjani, Falaq" userId="e4edafe0-527c-4354-b6fd-4b64d6e7d759" providerId="ADAL" clId="{6EF83C1E-8BF4-4E7C-99FF-C57C53BC98E2}" dt="2024-09-09T11:37:31.009" v="2941" actId="20577"/>
          <ac:spMkLst>
            <pc:docMk/>
            <pc:sldMk cId="4231124434" sldId="281"/>
            <ac:spMk id="9" creationId="{574532B4-1030-3B6C-119F-58EE18B9C9B5}"/>
          </ac:spMkLst>
        </pc:spChg>
        <pc:spChg chg="mod">
          <ac:chgData name="Tidjani, Falaq" userId="e4edafe0-527c-4354-b6fd-4b64d6e7d759" providerId="ADAL" clId="{6EF83C1E-8BF4-4E7C-99FF-C57C53BC98E2}" dt="2024-09-09T11:28:05.445" v="2852" actId="20577"/>
          <ac:spMkLst>
            <pc:docMk/>
            <pc:sldMk cId="4231124434" sldId="281"/>
            <ac:spMk id="21" creationId="{31499A2E-847A-4D01-B329-F69281228E2F}"/>
          </ac:spMkLst>
        </pc:spChg>
        <pc:graphicFrameChg chg="mod modGraphic">
          <ac:chgData name="Tidjani, Falaq" userId="e4edafe0-527c-4354-b6fd-4b64d6e7d759" providerId="ADAL" clId="{6EF83C1E-8BF4-4E7C-99FF-C57C53BC98E2}" dt="2024-09-09T13:18:26.874" v="3590" actId="14100"/>
          <ac:graphicFrameMkLst>
            <pc:docMk/>
            <pc:sldMk cId="4231124434" sldId="281"/>
            <ac:graphicFrameMk id="10" creationId="{D2352D01-9DF5-F15F-87E5-F0EDD9B19E96}"/>
          </ac:graphicFrameMkLst>
        </pc:graphicFrameChg>
      </pc:sldChg>
      <pc:sldChg chg="modSp mod">
        <pc:chgData name="Tidjani, Falaq" userId="e4edafe0-527c-4354-b6fd-4b64d6e7d759" providerId="ADAL" clId="{6EF83C1E-8BF4-4E7C-99FF-C57C53BC98E2}" dt="2024-09-09T11:44:39.219" v="3022" actId="404"/>
        <pc:sldMkLst>
          <pc:docMk/>
          <pc:sldMk cId="1878902013" sldId="283"/>
        </pc:sldMkLst>
        <pc:spChg chg="mod">
          <ac:chgData name="Tidjani, Falaq" userId="e4edafe0-527c-4354-b6fd-4b64d6e7d759" providerId="ADAL" clId="{6EF83C1E-8BF4-4E7C-99FF-C57C53BC98E2}" dt="2024-09-09T11:44:39.219" v="3022" actId="404"/>
          <ac:spMkLst>
            <pc:docMk/>
            <pc:sldMk cId="1878902013" sldId="283"/>
            <ac:spMk id="2" creationId="{A672473A-94F7-362D-A11C-FE60E2325077}"/>
          </ac:spMkLst>
        </pc:spChg>
        <pc:spChg chg="mod">
          <ac:chgData name="Tidjani, Falaq" userId="e4edafe0-527c-4354-b6fd-4b64d6e7d759" providerId="ADAL" clId="{6EF83C1E-8BF4-4E7C-99FF-C57C53BC98E2}" dt="2024-09-09T11:44:39.219" v="3022" actId="404"/>
          <ac:spMkLst>
            <pc:docMk/>
            <pc:sldMk cId="1878902013" sldId="283"/>
            <ac:spMk id="4" creationId="{AE4D12E5-6CF2-6809-7004-C767CBA64EEC}"/>
          </ac:spMkLst>
        </pc:spChg>
        <pc:spChg chg="mod">
          <ac:chgData name="Tidjani, Falaq" userId="e4edafe0-527c-4354-b6fd-4b64d6e7d759" providerId="ADAL" clId="{6EF83C1E-8BF4-4E7C-99FF-C57C53BC98E2}" dt="2024-09-09T11:28:28.201" v="2855"/>
          <ac:spMkLst>
            <pc:docMk/>
            <pc:sldMk cId="1878902013" sldId="283"/>
            <ac:spMk id="5" creationId="{FA23210E-5055-81BE-799E-E9CAE28A01A6}"/>
          </ac:spMkLst>
        </pc:spChg>
        <pc:spChg chg="mod">
          <ac:chgData name="Tidjani, Falaq" userId="e4edafe0-527c-4354-b6fd-4b64d6e7d759" providerId="ADAL" clId="{6EF83C1E-8BF4-4E7C-99FF-C57C53BC98E2}" dt="2024-09-09T11:44:39.219" v="3022" actId="404"/>
          <ac:spMkLst>
            <pc:docMk/>
            <pc:sldMk cId="1878902013" sldId="283"/>
            <ac:spMk id="9" creationId="{1FEBFC88-6B41-7548-7098-4AA46D516F6B}"/>
          </ac:spMkLst>
        </pc:spChg>
        <pc:spChg chg="mod">
          <ac:chgData name="Tidjani, Falaq" userId="e4edafe0-527c-4354-b6fd-4b64d6e7d759" providerId="ADAL" clId="{6EF83C1E-8BF4-4E7C-99FF-C57C53BC98E2}" dt="2024-09-09T11:44:39.219" v="3022" actId="404"/>
          <ac:spMkLst>
            <pc:docMk/>
            <pc:sldMk cId="1878902013" sldId="283"/>
            <ac:spMk id="10" creationId="{189ACA69-42A3-DBC9-31F1-DF55BF82E3AE}"/>
          </ac:spMkLst>
        </pc:spChg>
      </pc:sldChg>
      <pc:sldChg chg="modSp mod setBg">
        <pc:chgData name="Tidjani, Falaq" userId="e4edafe0-527c-4354-b6fd-4b64d6e7d759" providerId="ADAL" clId="{6EF83C1E-8BF4-4E7C-99FF-C57C53BC98E2}" dt="2024-09-09T13:17:52.402" v="3580" actId="14100"/>
        <pc:sldMkLst>
          <pc:docMk/>
          <pc:sldMk cId="2471766715" sldId="284"/>
        </pc:sldMkLst>
        <pc:spChg chg="mod">
          <ac:chgData name="Tidjani, Falaq" userId="e4edafe0-527c-4354-b6fd-4b64d6e7d759" providerId="ADAL" clId="{6EF83C1E-8BF4-4E7C-99FF-C57C53BC98E2}" dt="2024-09-09T11:28:47.861" v="2859"/>
          <ac:spMkLst>
            <pc:docMk/>
            <pc:sldMk cId="2471766715" sldId="284"/>
            <ac:spMk id="2" creationId="{47A26CF6-E0F8-A95C-50B5-D165C25D7FA7}"/>
          </ac:spMkLst>
        </pc:spChg>
        <pc:spChg chg="mod">
          <ac:chgData name="Tidjani, Falaq" userId="e4edafe0-527c-4354-b6fd-4b64d6e7d759" providerId="ADAL" clId="{6EF83C1E-8BF4-4E7C-99FF-C57C53BC98E2}" dt="2024-09-09T11:28:37.461" v="2857" actId="20577"/>
          <ac:spMkLst>
            <pc:docMk/>
            <pc:sldMk cId="2471766715" sldId="284"/>
            <ac:spMk id="17" creationId="{ADF5B6A3-B0DB-358E-28A1-FB4E770C3D93}"/>
          </ac:spMkLst>
        </pc:spChg>
        <pc:spChg chg="mod">
          <ac:chgData name="Tidjani, Falaq" userId="e4edafe0-527c-4354-b6fd-4b64d6e7d759" providerId="ADAL" clId="{6EF83C1E-8BF4-4E7C-99FF-C57C53BC98E2}" dt="2024-09-09T11:37:45.421" v="2944" actId="20577"/>
          <ac:spMkLst>
            <pc:docMk/>
            <pc:sldMk cId="2471766715" sldId="284"/>
            <ac:spMk id="19" creationId="{7D64D1E5-2832-E91D-C586-1DC4FA3AC520}"/>
          </ac:spMkLst>
        </pc:spChg>
        <pc:spChg chg="mod">
          <ac:chgData name="Tidjani, Falaq" userId="e4edafe0-527c-4354-b6fd-4b64d6e7d759" providerId="ADAL" clId="{6EF83C1E-8BF4-4E7C-99FF-C57C53BC98E2}" dt="2024-09-09T11:31:12.003" v="2883"/>
          <ac:spMkLst>
            <pc:docMk/>
            <pc:sldMk cId="2471766715" sldId="284"/>
            <ac:spMk id="20" creationId="{EA73EFD1-F878-0D51-AD1B-C2FB397F023A}"/>
          </ac:spMkLst>
        </pc:spChg>
        <pc:graphicFrameChg chg="mod modGraphic">
          <ac:chgData name="Tidjani, Falaq" userId="e4edafe0-527c-4354-b6fd-4b64d6e7d759" providerId="ADAL" clId="{6EF83C1E-8BF4-4E7C-99FF-C57C53BC98E2}" dt="2024-09-09T13:17:52.402" v="3580" actId="14100"/>
          <ac:graphicFrameMkLst>
            <pc:docMk/>
            <pc:sldMk cId="2471766715" sldId="284"/>
            <ac:graphicFrameMk id="22" creationId="{4D9F5EB2-D2BE-BCD6-225C-4CFDDE95A7CE}"/>
          </ac:graphicFrameMkLst>
        </pc:graphicFrameChg>
      </pc:sldChg>
      <pc:sldChg chg="modSp mod setBg">
        <pc:chgData name="Tidjani, Falaq" userId="e4edafe0-527c-4354-b6fd-4b64d6e7d759" providerId="ADAL" clId="{6EF83C1E-8BF4-4E7C-99FF-C57C53BC98E2}" dt="2024-09-09T13:17:28.208" v="3566" actId="14100"/>
        <pc:sldMkLst>
          <pc:docMk/>
          <pc:sldMk cId="563070122" sldId="285"/>
        </pc:sldMkLst>
        <pc:spChg chg="mod">
          <ac:chgData name="Tidjani, Falaq" userId="e4edafe0-527c-4354-b6fd-4b64d6e7d759" providerId="ADAL" clId="{6EF83C1E-8BF4-4E7C-99FF-C57C53BC98E2}" dt="2024-09-09T11:29:06.169" v="2862"/>
          <ac:spMkLst>
            <pc:docMk/>
            <pc:sldMk cId="563070122" sldId="285"/>
            <ac:spMk id="2" creationId="{47A26CF6-E0F8-A95C-50B5-D165C25D7FA7}"/>
          </ac:spMkLst>
        </pc:spChg>
        <pc:spChg chg="mod">
          <ac:chgData name="Tidjani, Falaq" userId="e4edafe0-527c-4354-b6fd-4b64d6e7d759" providerId="ADAL" clId="{6EF83C1E-8BF4-4E7C-99FF-C57C53BC98E2}" dt="2024-09-09T11:37:58.029" v="2947" actId="20577"/>
          <ac:spMkLst>
            <pc:docMk/>
            <pc:sldMk cId="563070122" sldId="285"/>
            <ac:spMk id="10" creationId="{889F9C27-EF0A-758F-48ED-281B6C3BEBFA}"/>
          </ac:spMkLst>
        </pc:spChg>
        <pc:spChg chg="mod">
          <ac:chgData name="Tidjani, Falaq" userId="e4edafe0-527c-4354-b6fd-4b64d6e7d759" providerId="ADAL" clId="{6EF83C1E-8BF4-4E7C-99FF-C57C53BC98E2}" dt="2024-09-09T11:28:57.227" v="2860"/>
          <ac:spMkLst>
            <pc:docMk/>
            <pc:sldMk cId="563070122" sldId="285"/>
            <ac:spMk id="16" creationId="{262A3B30-E6FB-CAEF-333C-441050942E29}"/>
          </ac:spMkLst>
        </pc:spChg>
        <pc:spChg chg="mod">
          <ac:chgData name="Tidjani, Falaq" userId="e4edafe0-527c-4354-b6fd-4b64d6e7d759" providerId="ADAL" clId="{6EF83C1E-8BF4-4E7C-99FF-C57C53BC98E2}" dt="2024-09-09T11:31:05.062" v="2882"/>
          <ac:spMkLst>
            <pc:docMk/>
            <pc:sldMk cId="563070122" sldId="285"/>
            <ac:spMk id="21" creationId="{93FCD975-2BBF-E529-6760-5B7B4BF65205}"/>
          </ac:spMkLst>
        </pc:spChg>
        <pc:graphicFrameChg chg="mod modGraphic">
          <ac:chgData name="Tidjani, Falaq" userId="e4edafe0-527c-4354-b6fd-4b64d6e7d759" providerId="ADAL" clId="{6EF83C1E-8BF4-4E7C-99FF-C57C53BC98E2}" dt="2024-09-09T13:17:28.208" v="3566" actId="14100"/>
          <ac:graphicFrameMkLst>
            <pc:docMk/>
            <pc:sldMk cId="563070122" sldId="285"/>
            <ac:graphicFrameMk id="7" creationId="{859B8CDE-848F-2A95-EC6B-8AFC1964D76C}"/>
          </ac:graphicFrameMkLst>
        </pc:graphicFrameChg>
      </pc:sldChg>
      <pc:sldChg chg="modSp mod setBg">
        <pc:chgData name="Tidjani, Falaq" userId="e4edafe0-527c-4354-b6fd-4b64d6e7d759" providerId="ADAL" clId="{6EF83C1E-8BF4-4E7C-99FF-C57C53BC98E2}" dt="2024-09-09T13:16:39.392" v="3538" actId="14100"/>
        <pc:sldMkLst>
          <pc:docMk/>
          <pc:sldMk cId="1846432322" sldId="286"/>
        </pc:sldMkLst>
        <pc:spChg chg="mod">
          <ac:chgData name="Tidjani, Falaq" userId="e4edafe0-527c-4354-b6fd-4b64d6e7d759" providerId="ADAL" clId="{6EF83C1E-8BF4-4E7C-99FF-C57C53BC98E2}" dt="2024-09-09T11:29:18.597" v="2866" actId="20577"/>
          <ac:spMkLst>
            <pc:docMk/>
            <pc:sldMk cId="1846432322" sldId="286"/>
            <ac:spMk id="2" creationId="{47A26CF6-E0F8-A95C-50B5-D165C25D7FA7}"/>
          </ac:spMkLst>
        </pc:spChg>
        <pc:spChg chg="mod">
          <ac:chgData name="Tidjani, Falaq" userId="e4edafe0-527c-4354-b6fd-4b64d6e7d759" providerId="ADAL" clId="{6EF83C1E-8BF4-4E7C-99FF-C57C53BC98E2}" dt="2024-09-09T11:38:19.659" v="2951" actId="20577"/>
          <ac:spMkLst>
            <pc:docMk/>
            <pc:sldMk cId="1846432322" sldId="286"/>
            <ac:spMk id="10" creationId="{C8A41298-7EBF-B3A2-0BCF-CF2CBB59495D}"/>
          </ac:spMkLst>
        </pc:spChg>
        <pc:spChg chg="mod">
          <ac:chgData name="Tidjani, Falaq" userId="e4edafe0-527c-4354-b6fd-4b64d6e7d759" providerId="ADAL" clId="{6EF83C1E-8BF4-4E7C-99FF-C57C53BC98E2}" dt="2024-09-09T11:30:57.554" v="2881"/>
          <ac:spMkLst>
            <pc:docMk/>
            <pc:sldMk cId="1846432322" sldId="286"/>
            <ac:spMk id="19" creationId="{1C09AF18-B4F2-EA32-4969-5974BD05307B}"/>
          </ac:spMkLst>
        </pc:spChg>
        <pc:spChg chg="mod">
          <ac:chgData name="Tidjani, Falaq" userId="e4edafe0-527c-4354-b6fd-4b64d6e7d759" providerId="ADAL" clId="{6EF83C1E-8BF4-4E7C-99FF-C57C53BC98E2}" dt="2024-09-09T11:29:11.035" v="2863"/>
          <ac:spMkLst>
            <pc:docMk/>
            <pc:sldMk cId="1846432322" sldId="286"/>
            <ac:spMk id="26" creationId="{0169C066-0DD8-557A-8BCF-4915E0410CF3}"/>
          </ac:spMkLst>
        </pc:spChg>
        <pc:graphicFrameChg chg="mod modGraphic">
          <ac:chgData name="Tidjani, Falaq" userId="e4edafe0-527c-4354-b6fd-4b64d6e7d759" providerId="ADAL" clId="{6EF83C1E-8BF4-4E7C-99FF-C57C53BC98E2}" dt="2024-09-09T13:16:39.392" v="3538" actId="14100"/>
          <ac:graphicFrameMkLst>
            <pc:docMk/>
            <pc:sldMk cId="1846432322" sldId="286"/>
            <ac:graphicFrameMk id="7" creationId="{B799CAF5-F301-3693-A5BF-955924FD041E}"/>
          </ac:graphicFrameMkLst>
        </pc:graphicFrameChg>
      </pc:sldChg>
      <pc:sldChg chg="modSp mod setBg">
        <pc:chgData name="Tidjani, Falaq" userId="e4edafe0-527c-4354-b6fd-4b64d6e7d759" providerId="ADAL" clId="{6EF83C1E-8BF4-4E7C-99FF-C57C53BC98E2}" dt="2024-09-09T13:16:14.929" v="3526" actId="14100"/>
        <pc:sldMkLst>
          <pc:docMk/>
          <pc:sldMk cId="1305787940" sldId="287"/>
        </pc:sldMkLst>
        <pc:spChg chg="mod">
          <ac:chgData name="Tidjani, Falaq" userId="e4edafe0-527c-4354-b6fd-4b64d6e7d759" providerId="ADAL" clId="{6EF83C1E-8BF4-4E7C-99FF-C57C53BC98E2}" dt="2024-09-09T11:29:23.138" v="2868" actId="20577"/>
          <ac:spMkLst>
            <pc:docMk/>
            <pc:sldMk cId="1305787940" sldId="287"/>
            <ac:spMk id="2" creationId="{47A26CF6-E0F8-A95C-50B5-D165C25D7FA7}"/>
          </ac:spMkLst>
        </pc:spChg>
        <pc:spChg chg="mod">
          <ac:chgData name="Tidjani, Falaq" userId="e4edafe0-527c-4354-b6fd-4b64d6e7d759" providerId="ADAL" clId="{6EF83C1E-8BF4-4E7C-99FF-C57C53BC98E2}" dt="2024-09-09T11:38:28.594" v="2953" actId="20577"/>
          <ac:spMkLst>
            <pc:docMk/>
            <pc:sldMk cId="1305787940" sldId="287"/>
            <ac:spMk id="10" creationId="{752B575D-63C9-3886-810F-1EC8B93CA676}"/>
          </ac:spMkLst>
        </pc:spChg>
        <pc:spChg chg="mod">
          <ac:chgData name="Tidjani, Falaq" userId="e4edafe0-527c-4354-b6fd-4b64d6e7d759" providerId="ADAL" clId="{6EF83C1E-8BF4-4E7C-99FF-C57C53BC98E2}" dt="2024-09-09T11:29:26.794" v="2869"/>
          <ac:spMkLst>
            <pc:docMk/>
            <pc:sldMk cId="1305787940" sldId="287"/>
            <ac:spMk id="16" creationId="{58CEA060-A23F-0B9A-1372-7300C24C0A32}"/>
          </ac:spMkLst>
        </pc:spChg>
        <pc:spChg chg="mod">
          <ac:chgData name="Tidjani, Falaq" userId="e4edafe0-527c-4354-b6fd-4b64d6e7d759" providerId="ADAL" clId="{6EF83C1E-8BF4-4E7C-99FF-C57C53BC98E2}" dt="2024-09-09T11:30:43.721" v="2880" actId="20577"/>
          <ac:spMkLst>
            <pc:docMk/>
            <pc:sldMk cId="1305787940" sldId="287"/>
            <ac:spMk id="19" creationId="{CC3A32F6-7BF4-9381-12C2-97236B76B8F2}"/>
          </ac:spMkLst>
        </pc:spChg>
        <pc:graphicFrameChg chg="mod modGraphic">
          <ac:chgData name="Tidjani, Falaq" userId="e4edafe0-527c-4354-b6fd-4b64d6e7d759" providerId="ADAL" clId="{6EF83C1E-8BF4-4E7C-99FF-C57C53BC98E2}" dt="2024-09-09T13:16:14.929" v="3526" actId="14100"/>
          <ac:graphicFrameMkLst>
            <pc:docMk/>
            <pc:sldMk cId="1305787940" sldId="287"/>
            <ac:graphicFrameMk id="7" creationId="{FE9A9E55-7FA7-1F47-B9AF-9100C2BA77F5}"/>
          </ac:graphicFrameMkLst>
        </pc:graphicFrameChg>
      </pc:sldChg>
      <pc:sldChg chg="delSp modSp mod">
        <pc:chgData name="Tidjani, Falaq" userId="e4edafe0-527c-4354-b6fd-4b64d6e7d759" providerId="ADAL" clId="{6EF83C1E-8BF4-4E7C-99FF-C57C53BC98E2}" dt="2024-09-09T13:29:20.982" v="3811" actId="1038"/>
        <pc:sldMkLst>
          <pc:docMk/>
          <pc:sldMk cId="3856882805" sldId="290"/>
        </pc:sldMkLst>
        <pc:spChg chg="mod">
          <ac:chgData name="Tidjani, Falaq" userId="e4edafe0-527c-4354-b6fd-4b64d6e7d759" providerId="ADAL" clId="{6EF83C1E-8BF4-4E7C-99FF-C57C53BC98E2}" dt="2024-09-09T13:28:04.420" v="3755"/>
          <ac:spMkLst>
            <pc:docMk/>
            <pc:sldMk cId="3856882805" sldId="290"/>
            <ac:spMk id="2" creationId="{41C4DCF3-A016-7BC0-9BC6-074CCD9EE5D8}"/>
          </ac:spMkLst>
        </pc:spChg>
        <pc:spChg chg="mod">
          <ac:chgData name="Tidjani, Falaq" userId="e4edafe0-527c-4354-b6fd-4b64d6e7d759" providerId="ADAL" clId="{6EF83C1E-8BF4-4E7C-99FF-C57C53BC98E2}" dt="2024-09-09T13:28:46.017" v="3766" actId="1076"/>
          <ac:spMkLst>
            <pc:docMk/>
            <pc:sldMk cId="3856882805" sldId="290"/>
            <ac:spMk id="4" creationId="{DDAABDCC-E556-B3D1-BFBA-4599C55582B7}"/>
          </ac:spMkLst>
        </pc:spChg>
        <pc:spChg chg="mod">
          <ac:chgData name="Tidjani, Falaq" userId="e4edafe0-527c-4354-b6fd-4b64d6e7d759" providerId="ADAL" clId="{6EF83C1E-8BF4-4E7C-99FF-C57C53BC98E2}" dt="2024-09-09T13:28:43.913" v="3765" actId="1076"/>
          <ac:spMkLst>
            <pc:docMk/>
            <pc:sldMk cId="3856882805" sldId="290"/>
            <ac:spMk id="8" creationId="{2BBA3C0F-B040-1ADD-2566-61BECA3ECC09}"/>
          </ac:spMkLst>
        </pc:spChg>
        <pc:spChg chg="del mod">
          <ac:chgData name="Tidjani, Falaq" userId="e4edafe0-527c-4354-b6fd-4b64d6e7d759" providerId="ADAL" clId="{6EF83C1E-8BF4-4E7C-99FF-C57C53BC98E2}" dt="2024-09-09T13:28:30.275" v="3761" actId="478"/>
          <ac:spMkLst>
            <pc:docMk/>
            <pc:sldMk cId="3856882805" sldId="290"/>
            <ac:spMk id="9" creationId="{437BE96B-EC20-850B-B850-1E9E7C417779}"/>
          </ac:spMkLst>
        </pc:spChg>
        <pc:picChg chg="mod">
          <ac:chgData name="Tidjani, Falaq" userId="e4edafe0-527c-4354-b6fd-4b64d6e7d759" providerId="ADAL" clId="{6EF83C1E-8BF4-4E7C-99FF-C57C53BC98E2}" dt="2024-09-09T13:29:20.982" v="3811" actId="1038"/>
          <ac:picMkLst>
            <pc:docMk/>
            <pc:sldMk cId="3856882805" sldId="290"/>
            <ac:picMk id="5" creationId="{5826D391-17F8-ACF6-B489-5EB5E0A2CCFF}"/>
          </ac:picMkLst>
        </pc:picChg>
        <pc:picChg chg="mod">
          <ac:chgData name="Tidjani, Falaq" userId="e4edafe0-527c-4354-b6fd-4b64d6e7d759" providerId="ADAL" clId="{6EF83C1E-8BF4-4E7C-99FF-C57C53BC98E2}" dt="2024-09-09T13:29:20.982" v="3811" actId="1038"/>
          <ac:picMkLst>
            <pc:docMk/>
            <pc:sldMk cId="3856882805" sldId="290"/>
            <ac:picMk id="6" creationId="{BBC67221-A851-EE58-7FF8-D139791E2163}"/>
          </ac:picMkLst>
        </pc:picChg>
        <pc:picChg chg="mod">
          <ac:chgData name="Tidjani, Falaq" userId="e4edafe0-527c-4354-b6fd-4b64d6e7d759" providerId="ADAL" clId="{6EF83C1E-8BF4-4E7C-99FF-C57C53BC98E2}" dt="2024-09-09T13:29:20.982" v="3811" actId="1038"/>
          <ac:picMkLst>
            <pc:docMk/>
            <pc:sldMk cId="3856882805" sldId="290"/>
            <ac:picMk id="7" creationId="{94A8F4D0-D05B-2916-0B7B-74ACA03751BC}"/>
          </ac:picMkLst>
        </pc:picChg>
        <pc:picChg chg="mod">
          <ac:chgData name="Tidjani, Falaq" userId="e4edafe0-527c-4354-b6fd-4b64d6e7d759" providerId="ADAL" clId="{6EF83C1E-8BF4-4E7C-99FF-C57C53BC98E2}" dt="2024-09-09T13:29:20.982" v="3811" actId="1038"/>
          <ac:picMkLst>
            <pc:docMk/>
            <pc:sldMk cId="3856882805" sldId="290"/>
            <ac:picMk id="1026" creationId="{DFC8A5C1-158F-BDBD-890E-378EC5944D16}"/>
          </ac:picMkLst>
        </pc:picChg>
      </pc:sldChg>
      <pc:sldChg chg="modSp mod setBg">
        <pc:chgData name="Tidjani, Falaq" userId="e4edafe0-527c-4354-b6fd-4b64d6e7d759" providerId="ADAL" clId="{6EF83C1E-8BF4-4E7C-99FF-C57C53BC98E2}" dt="2024-09-09T13:18:59.380" v="3604" actId="14100"/>
        <pc:sldMkLst>
          <pc:docMk/>
          <pc:sldMk cId="2118527320" sldId="297"/>
        </pc:sldMkLst>
        <pc:spChg chg="mod">
          <ac:chgData name="Tidjani, Falaq" userId="e4edafe0-527c-4354-b6fd-4b64d6e7d759" providerId="ADAL" clId="{6EF83C1E-8BF4-4E7C-99FF-C57C53BC98E2}" dt="2024-09-09T11:27:57.443" v="2850"/>
          <ac:spMkLst>
            <pc:docMk/>
            <pc:sldMk cId="2118527320" sldId="297"/>
            <ac:spMk id="2" creationId="{47A26CF6-E0F8-A95C-50B5-D165C25D7FA7}"/>
          </ac:spMkLst>
        </pc:spChg>
        <pc:spChg chg="mod">
          <ac:chgData name="Tidjani, Falaq" userId="e4edafe0-527c-4354-b6fd-4b64d6e7d759" providerId="ADAL" clId="{6EF83C1E-8BF4-4E7C-99FF-C57C53BC98E2}" dt="2024-09-09T11:31:29.242" v="2885"/>
          <ac:spMkLst>
            <pc:docMk/>
            <pc:sldMk cId="2118527320" sldId="297"/>
            <ac:spMk id="6" creationId="{8CD87288-4CF3-CE11-E278-567AB5BCAF0E}"/>
          </ac:spMkLst>
        </pc:spChg>
        <pc:spChg chg="mod">
          <ac:chgData name="Tidjani, Falaq" userId="e4edafe0-527c-4354-b6fd-4b64d6e7d759" providerId="ADAL" clId="{6EF83C1E-8BF4-4E7C-99FF-C57C53BC98E2}" dt="2024-09-09T11:37:18.687" v="2938" actId="20577"/>
          <ac:spMkLst>
            <pc:docMk/>
            <pc:sldMk cId="2118527320" sldId="297"/>
            <ac:spMk id="9" creationId="{C42AF089-D2A6-EF85-DD88-4EB32845A2DC}"/>
          </ac:spMkLst>
        </pc:spChg>
        <pc:spChg chg="mod">
          <ac:chgData name="Tidjani, Falaq" userId="e4edafe0-527c-4354-b6fd-4b64d6e7d759" providerId="ADAL" clId="{6EF83C1E-8BF4-4E7C-99FF-C57C53BC98E2}" dt="2024-09-09T11:27:49.573" v="2848" actId="20577"/>
          <ac:spMkLst>
            <pc:docMk/>
            <pc:sldMk cId="2118527320" sldId="297"/>
            <ac:spMk id="24" creationId="{21885337-2394-88F6-38DA-C8F30BB22380}"/>
          </ac:spMkLst>
        </pc:spChg>
        <pc:graphicFrameChg chg="mod modGraphic">
          <ac:chgData name="Tidjani, Falaq" userId="e4edafe0-527c-4354-b6fd-4b64d6e7d759" providerId="ADAL" clId="{6EF83C1E-8BF4-4E7C-99FF-C57C53BC98E2}" dt="2024-09-09T13:18:59.380" v="3604" actId="14100"/>
          <ac:graphicFrameMkLst>
            <pc:docMk/>
            <pc:sldMk cId="2118527320" sldId="297"/>
            <ac:graphicFrameMk id="10" creationId="{147BD668-4E20-278A-4619-C79F833C4762}"/>
          </ac:graphicFrameMkLst>
        </pc:graphicFrameChg>
      </pc:sldChg>
      <pc:sldChg chg="modSp mod">
        <pc:chgData name="Tidjani, Falaq" userId="e4edafe0-527c-4354-b6fd-4b64d6e7d759" providerId="ADAL" clId="{6EF83C1E-8BF4-4E7C-99FF-C57C53BC98E2}" dt="2024-09-09T13:09:20.261" v="3456"/>
        <pc:sldMkLst>
          <pc:docMk/>
          <pc:sldMk cId="624944751" sldId="330"/>
        </pc:sldMkLst>
        <pc:spChg chg="mod">
          <ac:chgData name="Tidjani, Falaq" userId="e4edafe0-527c-4354-b6fd-4b64d6e7d759" providerId="ADAL" clId="{6EF83C1E-8BF4-4E7C-99FF-C57C53BC98E2}" dt="2024-09-09T13:02:13.503" v="3431"/>
          <ac:spMkLst>
            <pc:docMk/>
            <pc:sldMk cId="624944751" sldId="330"/>
            <ac:spMk id="2" creationId="{5CE42E5E-DDD8-9446-DCDA-2117DC4799F6}"/>
          </ac:spMkLst>
        </pc:spChg>
        <pc:spChg chg="mod">
          <ac:chgData name="Tidjani, Falaq" userId="e4edafe0-527c-4354-b6fd-4b64d6e7d759" providerId="ADAL" clId="{6EF83C1E-8BF4-4E7C-99FF-C57C53BC98E2}" dt="2024-09-09T11:35:06.278" v="2904"/>
          <ac:spMkLst>
            <pc:docMk/>
            <pc:sldMk cId="624944751" sldId="330"/>
            <ac:spMk id="3" creationId="{B6F10408-0D59-9EDA-0327-F90C3E9238C7}"/>
          </ac:spMkLst>
        </pc:spChg>
        <pc:spChg chg="mod">
          <ac:chgData name="Tidjani, Falaq" userId="e4edafe0-527c-4354-b6fd-4b64d6e7d759" providerId="ADAL" clId="{6EF83C1E-8BF4-4E7C-99FF-C57C53BC98E2}" dt="2024-09-09T13:02:40.674" v="3433"/>
          <ac:spMkLst>
            <pc:docMk/>
            <pc:sldMk cId="624944751" sldId="330"/>
            <ac:spMk id="4" creationId="{367FA294-460D-E227-566D-E4350DDD11D7}"/>
          </ac:spMkLst>
        </pc:spChg>
        <pc:spChg chg="mod">
          <ac:chgData name="Tidjani, Falaq" userId="e4edafe0-527c-4354-b6fd-4b64d6e7d759" providerId="ADAL" clId="{6EF83C1E-8BF4-4E7C-99FF-C57C53BC98E2}" dt="2024-09-09T13:09:07.325" v="3454"/>
          <ac:spMkLst>
            <pc:docMk/>
            <pc:sldMk cId="624944751" sldId="330"/>
            <ac:spMk id="8" creationId="{1FAA3BC0-046F-F9F8-682B-7EE6DC5886ED}"/>
          </ac:spMkLst>
        </pc:spChg>
        <pc:spChg chg="mod">
          <ac:chgData name="Tidjani, Falaq" userId="e4edafe0-527c-4354-b6fd-4b64d6e7d759" providerId="ADAL" clId="{6EF83C1E-8BF4-4E7C-99FF-C57C53BC98E2}" dt="2024-09-09T13:09:20.261" v="3456"/>
          <ac:spMkLst>
            <pc:docMk/>
            <pc:sldMk cId="624944751" sldId="330"/>
            <ac:spMk id="9" creationId="{44051702-A625-A1BC-AB78-E5510D0FF32D}"/>
          </ac:spMkLst>
        </pc:spChg>
      </pc:sldChg>
      <pc:sldChg chg="delSp modSp mod">
        <pc:chgData name="Tidjani, Falaq" userId="e4edafe0-527c-4354-b6fd-4b64d6e7d759" providerId="ADAL" clId="{6EF83C1E-8BF4-4E7C-99FF-C57C53BC98E2}" dt="2024-09-09T13:06:20.819" v="3437"/>
        <pc:sldMkLst>
          <pc:docMk/>
          <pc:sldMk cId="526722401" sldId="331"/>
        </pc:sldMkLst>
        <pc:spChg chg="mod">
          <ac:chgData name="Tidjani, Falaq" userId="e4edafe0-527c-4354-b6fd-4b64d6e7d759" providerId="ADAL" clId="{6EF83C1E-8BF4-4E7C-99FF-C57C53BC98E2}" dt="2024-09-09T13:06:20.819" v="3437"/>
          <ac:spMkLst>
            <pc:docMk/>
            <pc:sldMk cId="526722401" sldId="331"/>
            <ac:spMk id="3" creationId="{F6A6915F-33F1-659B-B5CE-C446854DF3F0}"/>
          </ac:spMkLst>
        </pc:spChg>
        <pc:spChg chg="mod">
          <ac:chgData name="Tidjani, Falaq" userId="e4edafe0-527c-4354-b6fd-4b64d6e7d759" providerId="ADAL" clId="{6EF83C1E-8BF4-4E7C-99FF-C57C53BC98E2}" dt="2024-09-09T13:06:06.380" v="3435"/>
          <ac:spMkLst>
            <pc:docMk/>
            <pc:sldMk cId="526722401" sldId="331"/>
            <ac:spMk id="39" creationId="{B9619818-3F0B-F52E-BBA0-E76ACE213DD9}"/>
          </ac:spMkLst>
        </pc:spChg>
        <pc:grpChg chg="del">
          <ac:chgData name="Tidjani, Falaq" userId="e4edafe0-527c-4354-b6fd-4b64d6e7d759" providerId="ADAL" clId="{6EF83C1E-8BF4-4E7C-99FF-C57C53BC98E2}" dt="2024-09-02T13:57:43.340" v="978" actId="165"/>
          <ac:grpSpMkLst>
            <pc:docMk/>
            <pc:sldMk cId="526722401" sldId="331"/>
            <ac:grpSpMk id="20" creationId="{F8D023C3-2154-4B89-3833-676E8D97E34C}"/>
          </ac:grpSpMkLst>
        </pc:grpChg>
        <pc:picChg chg="del mod topLvl">
          <ac:chgData name="Tidjani, Falaq" userId="e4edafe0-527c-4354-b6fd-4b64d6e7d759" providerId="ADAL" clId="{6EF83C1E-8BF4-4E7C-99FF-C57C53BC98E2}" dt="2024-09-02T13:57:46.546" v="979" actId="478"/>
          <ac:picMkLst>
            <pc:docMk/>
            <pc:sldMk cId="526722401" sldId="331"/>
            <ac:picMk id="7" creationId="{8FC89784-5EF3-C8AA-AA97-F5F019B963EA}"/>
          </ac:picMkLst>
        </pc:picChg>
        <pc:picChg chg="del mod topLvl">
          <ac:chgData name="Tidjani, Falaq" userId="e4edafe0-527c-4354-b6fd-4b64d6e7d759" providerId="ADAL" clId="{6EF83C1E-8BF4-4E7C-99FF-C57C53BC98E2}" dt="2024-09-09T13:01:37.754" v="3429" actId="478"/>
          <ac:picMkLst>
            <pc:docMk/>
            <pc:sldMk cId="526722401" sldId="331"/>
            <ac:picMk id="8" creationId="{5CB17546-1146-88D8-340F-929E40F96151}"/>
          </ac:picMkLst>
        </pc:picChg>
        <pc:picChg chg="del mod topLvl">
          <ac:chgData name="Tidjani, Falaq" userId="e4edafe0-527c-4354-b6fd-4b64d6e7d759" providerId="ADAL" clId="{6EF83C1E-8BF4-4E7C-99FF-C57C53BC98E2}" dt="2024-09-02T13:57:46.546" v="979" actId="478"/>
          <ac:picMkLst>
            <pc:docMk/>
            <pc:sldMk cId="526722401" sldId="331"/>
            <ac:picMk id="9" creationId="{E45FCB4F-587F-62B6-11C1-E1045DC4A62F}"/>
          </ac:picMkLst>
        </pc:picChg>
        <pc:picChg chg="mod">
          <ac:chgData name="Tidjani, Falaq" userId="e4edafe0-527c-4354-b6fd-4b64d6e7d759" providerId="ADAL" clId="{6EF83C1E-8BF4-4E7C-99FF-C57C53BC98E2}" dt="2024-09-02T13:58:14.724" v="1064" actId="1037"/>
          <ac:picMkLst>
            <pc:docMk/>
            <pc:sldMk cId="526722401" sldId="331"/>
            <ac:picMk id="1118" creationId="{8D1A05DC-CC06-0B45-75CA-06C85EDF6BA0}"/>
          </ac:picMkLst>
        </pc:picChg>
      </pc:sldChg>
      <pc:sldChg chg="addSp delSp modSp mod">
        <pc:chgData name="Tidjani, Falaq" userId="e4edafe0-527c-4354-b6fd-4b64d6e7d759" providerId="ADAL" clId="{6EF83C1E-8BF4-4E7C-99FF-C57C53BC98E2}" dt="2024-09-09T12:56:33.720" v="3388" actId="207"/>
        <pc:sldMkLst>
          <pc:docMk/>
          <pc:sldMk cId="2566016883" sldId="332"/>
        </pc:sldMkLst>
        <pc:spChg chg="add del mod">
          <ac:chgData name="Tidjani, Falaq" userId="e4edafe0-527c-4354-b6fd-4b64d6e7d759" providerId="ADAL" clId="{6EF83C1E-8BF4-4E7C-99FF-C57C53BC98E2}" dt="2024-09-09T10:48:48.839" v="1800" actId="478"/>
          <ac:spMkLst>
            <pc:docMk/>
            <pc:sldMk cId="2566016883" sldId="332"/>
            <ac:spMk id="2" creationId="{3982DBFC-E41B-A357-D5DD-9993760E5169}"/>
          </ac:spMkLst>
        </pc:spChg>
        <pc:spChg chg="mod">
          <ac:chgData name="Tidjani, Falaq" userId="e4edafe0-527c-4354-b6fd-4b64d6e7d759" providerId="ADAL" clId="{6EF83C1E-8BF4-4E7C-99FF-C57C53BC98E2}" dt="2024-09-09T10:50:28.211" v="1885" actId="404"/>
          <ac:spMkLst>
            <pc:docMk/>
            <pc:sldMk cId="2566016883" sldId="332"/>
            <ac:spMk id="7" creationId="{7DF9A366-75C3-D6A4-F287-8EAB054A4042}"/>
          </ac:spMkLst>
        </pc:spChg>
        <pc:spChg chg="add del mod">
          <ac:chgData name="Tidjani, Falaq" userId="e4edafe0-527c-4354-b6fd-4b64d6e7d759" providerId="ADAL" clId="{6EF83C1E-8BF4-4E7C-99FF-C57C53BC98E2}" dt="2024-09-09T10:49:10.271" v="1807" actId="478"/>
          <ac:spMkLst>
            <pc:docMk/>
            <pc:sldMk cId="2566016883" sldId="332"/>
            <ac:spMk id="8" creationId="{1BF41BBD-8D2A-6EDC-E4E2-387F1E885A88}"/>
          </ac:spMkLst>
        </pc:spChg>
        <pc:spChg chg="mod">
          <ac:chgData name="Tidjani, Falaq" userId="e4edafe0-527c-4354-b6fd-4b64d6e7d759" providerId="ADAL" clId="{6EF83C1E-8BF4-4E7C-99FF-C57C53BC98E2}" dt="2024-09-09T10:45:09.957" v="1682" actId="1076"/>
          <ac:spMkLst>
            <pc:docMk/>
            <pc:sldMk cId="2566016883" sldId="332"/>
            <ac:spMk id="9" creationId="{A168C1A5-172E-B21C-D0E8-DA43B7F99B32}"/>
          </ac:spMkLst>
        </pc:spChg>
        <pc:spChg chg="mod">
          <ac:chgData name="Tidjani, Falaq" userId="e4edafe0-527c-4354-b6fd-4b64d6e7d759" providerId="ADAL" clId="{6EF83C1E-8BF4-4E7C-99FF-C57C53BC98E2}" dt="2024-09-09T11:39:02.578" v="2961" actId="20577"/>
          <ac:spMkLst>
            <pc:docMk/>
            <pc:sldMk cId="2566016883" sldId="332"/>
            <ac:spMk id="12" creationId="{CBDECF67-770D-7264-7FFE-6B417655BFDB}"/>
          </ac:spMkLst>
        </pc:spChg>
        <pc:picChg chg="mod">
          <ac:chgData name="Tidjani, Falaq" userId="e4edafe0-527c-4354-b6fd-4b64d6e7d759" providerId="ADAL" clId="{6EF83C1E-8BF4-4E7C-99FF-C57C53BC98E2}" dt="2024-09-09T12:56:33.720" v="3388" actId="207"/>
          <ac:picMkLst>
            <pc:docMk/>
            <pc:sldMk cId="2566016883" sldId="332"/>
            <ac:picMk id="16" creationId="{2B3647AA-5BF2-A4CD-4A72-D07B9D948198}"/>
          </ac:picMkLst>
        </pc:picChg>
      </pc:sldChg>
      <pc:sldChg chg="addSp delSp modSp del mod">
        <pc:chgData name="Tidjani, Falaq" userId="e4edafe0-527c-4354-b6fd-4b64d6e7d759" providerId="ADAL" clId="{6EF83C1E-8BF4-4E7C-99FF-C57C53BC98E2}" dt="2024-09-09T11:20:32.374" v="2802" actId="47"/>
        <pc:sldMkLst>
          <pc:docMk/>
          <pc:sldMk cId="3168138534" sldId="333"/>
        </pc:sldMkLst>
        <pc:spChg chg="mod">
          <ac:chgData name="Tidjani, Falaq" userId="e4edafe0-527c-4354-b6fd-4b64d6e7d759" providerId="ADAL" clId="{6EF83C1E-8BF4-4E7C-99FF-C57C53BC98E2}" dt="2024-09-02T13:11:11.309" v="304" actId="1076"/>
          <ac:spMkLst>
            <pc:docMk/>
            <pc:sldMk cId="3168138534" sldId="333"/>
            <ac:spMk id="10" creationId="{B396F1BF-C375-98F6-2956-16D2DD0771AE}"/>
          </ac:spMkLst>
        </pc:spChg>
        <pc:spChg chg="add del mod">
          <ac:chgData name="Tidjani, Falaq" userId="e4edafe0-527c-4354-b6fd-4b64d6e7d759" providerId="ADAL" clId="{6EF83C1E-8BF4-4E7C-99FF-C57C53BC98E2}" dt="2024-09-09T10:57:09.795" v="2006" actId="478"/>
          <ac:spMkLst>
            <pc:docMk/>
            <pc:sldMk cId="3168138534" sldId="333"/>
            <ac:spMk id="20" creationId="{3CD63FC1-0653-2387-CD61-515885EDD090}"/>
          </ac:spMkLst>
        </pc:spChg>
        <pc:spChg chg="add mod">
          <ac:chgData name="Tidjani, Falaq" userId="e4edafe0-527c-4354-b6fd-4b64d6e7d759" providerId="ADAL" clId="{6EF83C1E-8BF4-4E7C-99FF-C57C53BC98E2}" dt="2024-09-09T10:57:51.310" v="2012" actId="1076"/>
          <ac:spMkLst>
            <pc:docMk/>
            <pc:sldMk cId="3168138534" sldId="333"/>
            <ac:spMk id="21" creationId="{83A6E7BB-BCCF-1764-9001-BB660C13CA45}"/>
          </ac:spMkLst>
        </pc:spChg>
        <pc:spChg chg="add mod">
          <ac:chgData name="Tidjani, Falaq" userId="e4edafe0-527c-4354-b6fd-4b64d6e7d759" providerId="ADAL" clId="{6EF83C1E-8BF4-4E7C-99FF-C57C53BC98E2}" dt="2024-09-09T10:57:18.085" v="2007" actId="1076"/>
          <ac:spMkLst>
            <pc:docMk/>
            <pc:sldMk cId="3168138534" sldId="333"/>
            <ac:spMk id="22" creationId="{639CB507-C97B-657C-DAEF-73C315AD8E84}"/>
          </ac:spMkLst>
        </pc:spChg>
        <pc:spChg chg="add mod">
          <ac:chgData name="Tidjani, Falaq" userId="e4edafe0-527c-4354-b6fd-4b64d6e7d759" providerId="ADAL" clId="{6EF83C1E-8BF4-4E7C-99FF-C57C53BC98E2}" dt="2024-09-02T13:28:48.740" v="705" actId="1076"/>
          <ac:spMkLst>
            <pc:docMk/>
            <pc:sldMk cId="3168138534" sldId="333"/>
            <ac:spMk id="23" creationId="{816DAE43-FDF9-FE31-DED6-795F3A403C8E}"/>
          </ac:spMkLst>
        </pc:spChg>
        <pc:graphicFrameChg chg="mod modGraphic">
          <ac:chgData name="Tidjani, Falaq" userId="e4edafe0-527c-4354-b6fd-4b64d6e7d759" providerId="ADAL" clId="{6EF83C1E-8BF4-4E7C-99FF-C57C53BC98E2}" dt="2024-09-09T10:57:57.188" v="2016" actId="20577"/>
          <ac:graphicFrameMkLst>
            <pc:docMk/>
            <pc:sldMk cId="3168138534" sldId="333"/>
            <ac:graphicFrameMk id="9" creationId="{1C469E91-EA01-0BBB-14F6-97537C687AF1}"/>
          </ac:graphicFrameMkLst>
        </pc:graphicFrameChg>
        <pc:graphicFrameChg chg="del">
          <ac:chgData name="Tidjani, Falaq" userId="e4edafe0-527c-4354-b6fd-4b64d6e7d759" providerId="ADAL" clId="{6EF83C1E-8BF4-4E7C-99FF-C57C53BC98E2}" dt="2024-09-09T10:57:06.664" v="2004" actId="478"/>
          <ac:graphicFrameMkLst>
            <pc:docMk/>
            <pc:sldMk cId="3168138534" sldId="333"/>
            <ac:graphicFrameMk id="11" creationId="{3316A348-30CC-0745-9178-E39B4367AA49}"/>
          </ac:graphicFrameMkLst>
        </pc:graphicFrameChg>
        <pc:graphicFrameChg chg="add mod">
          <ac:chgData name="Tidjani, Falaq" userId="e4edafe0-527c-4354-b6fd-4b64d6e7d759" providerId="ADAL" clId="{6EF83C1E-8BF4-4E7C-99FF-C57C53BC98E2}" dt="2024-09-09T10:57:07.088" v="2005"/>
          <ac:graphicFrameMkLst>
            <pc:docMk/>
            <pc:sldMk cId="3168138534" sldId="333"/>
            <ac:graphicFrameMk id="24" creationId="{B8B157EB-D4D6-AAE1-AAF0-6ACCAEBEB9B7}"/>
          </ac:graphicFrameMkLst>
        </pc:graphicFrameChg>
      </pc:sldChg>
      <pc:sldChg chg="addSp delSp modSp mod">
        <pc:chgData name="Tidjani, Falaq" userId="e4edafe0-527c-4354-b6fd-4b64d6e7d759" providerId="ADAL" clId="{6EF83C1E-8BF4-4E7C-99FF-C57C53BC98E2}" dt="2024-09-09T13:25:35.061" v="3753" actId="6549"/>
        <pc:sldMkLst>
          <pc:docMk/>
          <pc:sldMk cId="717895565" sldId="334"/>
        </pc:sldMkLst>
        <pc:spChg chg="mod">
          <ac:chgData name="Tidjani, Falaq" userId="e4edafe0-527c-4354-b6fd-4b64d6e7d759" providerId="ADAL" clId="{6EF83C1E-8BF4-4E7C-99FF-C57C53BC98E2}" dt="2024-09-09T11:35:36.989" v="2909"/>
          <ac:spMkLst>
            <pc:docMk/>
            <pc:sldMk cId="717895565" sldId="334"/>
            <ac:spMk id="3" creationId="{EE2D5B31-1F42-8444-F8E3-FE8706674FA2}"/>
          </ac:spMkLst>
        </pc:spChg>
        <pc:spChg chg="mod">
          <ac:chgData name="Tidjani, Falaq" userId="e4edafe0-527c-4354-b6fd-4b64d6e7d759" providerId="ADAL" clId="{6EF83C1E-8BF4-4E7C-99FF-C57C53BC98E2}" dt="2024-09-09T12:47:05.368" v="3200" actId="1076"/>
          <ac:spMkLst>
            <pc:docMk/>
            <pc:sldMk cId="717895565" sldId="334"/>
            <ac:spMk id="4" creationId="{24C89874-EAA8-14C0-769A-B80FCE706323}"/>
          </ac:spMkLst>
        </pc:spChg>
        <pc:spChg chg="mod">
          <ac:chgData name="Tidjani, Falaq" userId="e4edafe0-527c-4354-b6fd-4b64d6e7d759" providerId="ADAL" clId="{6EF83C1E-8BF4-4E7C-99FF-C57C53BC98E2}" dt="2024-09-09T12:47:18.196" v="3203" actId="14100"/>
          <ac:spMkLst>
            <pc:docMk/>
            <pc:sldMk cId="717895565" sldId="334"/>
            <ac:spMk id="5" creationId="{A4FB0C04-D263-15CA-A975-F93FD2A29BEA}"/>
          </ac:spMkLst>
        </pc:spChg>
        <pc:spChg chg="mod">
          <ac:chgData name="Tidjani, Falaq" userId="e4edafe0-527c-4354-b6fd-4b64d6e7d759" providerId="ADAL" clId="{6EF83C1E-8BF4-4E7C-99FF-C57C53BC98E2}" dt="2024-09-09T13:25:35.061" v="3753" actId="6549"/>
          <ac:spMkLst>
            <pc:docMk/>
            <pc:sldMk cId="717895565" sldId="334"/>
            <ac:spMk id="6" creationId="{C2AF18A8-4F3E-1432-8D59-3825A151F1FB}"/>
          </ac:spMkLst>
        </pc:spChg>
        <pc:spChg chg="mod">
          <ac:chgData name="Tidjani, Falaq" userId="e4edafe0-527c-4354-b6fd-4b64d6e7d759" providerId="ADAL" clId="{6EF83C1E-8BF4-4E7C-99FF-C57C53BC98E2}" dt="2024-09-09T13:12:31.741" v="3510" actId="14100"/>
          <ac:spMkLst>
            <pc:docMk/>
            <pc:sldMk cId="717895565" sldId="334"/>
            <ac:spMk id="7" creationId="{81144AB0-877A-C052-E253-C892323FBFA3}"/>
          </ac:spMkLst>
        </pc:spChg>
        <pc:spChg chg="mod">
          <ac:chgData name="Tidjani, Falaq" userId="e4edafe0-527c-4354-b6fd-4b64d6e7d759" providerId="ADAL" clId="{6EF83C1E-8BF4-4E7C-99FF-C57C53BC98E2}" dt="2024-09-09T13:00:05.265" v="3423" actId="20577"/>
          <ac:spMkLst>
            <pc:docMk/>
            <pc:sldMk cId="717895565" sldId="334"/>
            <ac:spMk id="17" creationId="{A95DA92A-1ED4-2A4A-971D-F6176D78D360}"/>
          </ac:spMkLst>
        </pc:spChg>
        <pc:spChg chg="mod">
          <ac:chgData name="Tidjani, Falaq" userId="e4edafe0-527c-4354-b6fd-4b64d6e7d759" providerId="ADAL" clId="{6EF83C1E-8BF4-4E7C-99FF-C57C53BC98E2}" dt="2024-09-09T12:48:05.267" v="3214" actId="14100"/>
          <ac:spMkLst>
            <pc:docMk/>
            <pc:sldMk cId="717895565" sldId="334"/>
            <ac:spMk id="19" creationId="{D24A2214-6A9B-C19B-F0DA-DC1ECCEDE8D2}"/>
          </ac:spMkLst>
        </pc:spChg>
        <pc:spChg chg="mod">
          <ac:chgData name="Tidjani, Falaq" userId="e4edafe0-527c-4354-b6fd-4b64d6e7d759" providerId="ADAL" clId="{6EF83C1E-8BF4-4E7C-99FF-C57C53BC98E2}" dt="2024-09-09T13:00:20.395" v="3425" actId="20577"/>
          <ac:spMkLst>
            <pc:docMk/>
            <pc:sldMk cId="717895565" sldId="334"/>
            <ac:spMk id="20" creationId="{EEB6B0F6-0426-FEAE-4527-CA7283B0CCDC}"/>
          </ac:spMkLst>
        </pc:spChg>
        <pc:spChg chg="mod">
          <ac:chgData name="Tidjani, Falaq" userId="e4edafe0-527c-4354-b6fd-4b64d6e7d759" providerId="ADAL" clId="{6EF83C1E-8BF4-4E7C-99FF-C57C53BC98E2}" dt="2024-09-09T13:25:23.433" v="3752" actId="20577"/>
          <ac:spMkLst>
            <pc:docMk/>
            <pc:sldMk cId="717895565" sldId="334"/>
            <ac:spMk id="21" creationId="{18C323E1-EE67-C907-1ADF-643B6E87178E}"/>
          </ac:spMkLst>
        </pc:spChg>
        <pc:spChg chg="mod">
          <ac:chgData name="Tidjani, Falaq" userId="e4edafe0-527c-4354-b6fd-4b64d6e7d759" providerId="ADAL" clId="{6EF83C1E-8BF4-4E7C-99FF-C57C53BC98E2}" dt="2024-09-09T12:47:23.494" v="3204" actId="1076"/>
          <ac:spMkLst>
            <pc:docMk/>
            <pc:sldMk cId="717895565" sldId="334"/>
            <ac:spMk id="22" creationId="{B70D3398-1979-F837-7D49-480B17D55939}"/>
          </ac:spMkLst>
        </pc:spChg>
        <pc:spChg chg="mod">
          <ac:chgData name="Tidjani, Falaq" userId="e4edafe0-527c-4354-b6fd-4b64d6e7d759" providerId="ADAL" clId="{6EF83C1E-8BF4-4E7C-99FF-C57C53BC98E2}" dt="2024-09-09T10:51:51.734" v="1923" actId="14100"/>
          <ac:spMkLst>
            <pc:docMk/>
            <pc:sldMk cId="717895565" sldId="334"/>
            <ac:spMk id="27" creationId="{9716F2E2-1127-F47A-FFFF-2F49E8BA3861}"/>
          </ac:spMkLst>
        </pc:spChg>
        <pc:spChg chg="mod">
          <ac:chgData name="Tidjani, Falaq" userId="e4edafe0-527c-4354-b6fd-4b64d6e7d759" providerId="ADAL" clId="{6EF83C1E-8BF4-4E7C-99FF-C57C53BC98E2}" dt="2024-09-09T10:52:15.029" v="1933" actId="20577"/>
          <ac:spMkLst>
            <pc:docMk/>
            <pc:sldMk cId="717895565" sldId="334"/>
            <ac:spMk id="28" creationId="{503C0C3E-0A12-A5C6-0341-AAB4B6D3D539}"/>
          </ac:spMkLst>
        </pc:spChg>
        <pc:spChg chg="add mod">
          <ac:chgData name="Tidjani, Falaq" userId="e4edafe0-527c-4354-b6fd-4b64d6e7d759" providerId="ADAL" clId="{6EF83C1E-8BF4-4E7C-99FF-C57C53BC98E2}" dt="2024-09-09T13:11:02.374" v="3457" actId="1076"/>
          <ac:spMkLst>
            <pc:docMk/>
            <pc:sldMk cId="717895565" sldId="334"/>
            <ac:spMk id="29" creationId="{B41D6A10-956C-5B85-F5F1-A5FE799D917C}"/>
          </ac:spMkLst>
        </pc:spChg>
        <pc:spChg chg="mod">
          <ac:chgData name="Tidjani, Falaq" userId="e4edafe0-527c-4354-b6fd-4b64d6e7d759" providerId="ADAL" clId="{6EF83C1E-8BF4-4E7C-99FF-C57C53BC98E2}" dt="2024-09-09T12:45:24.123" v="3129" actId="1076"/>
          <ac:spMkLst>
            <pc:docMk/>
            <pc:sldMk cId="717895565" sldId="334"/>
            <ac:spMk id="31" creationId="{0E1F6705-270C-FF4B-0D01-D201E7523AF4}"/>
          </ac:spMkLst>
        </pc:spChg>
        <pc:spChg chg="add del mod">
          <ac:chgData name="Tidjani, Falaq" userId="e4edafe0-527c-4354-b6fd-4b64d6e7d759" providerId="ADAL" clId="{6EF83C1E-8BF4-4E7C-99FF-C57C53BC98E2}" dt="2024-09-09T11:40:00.983" v="2979" actId="478"/>
          <ac:spMkLst>
            <pc:docMk/>
            <pc:sldMk cId="717895565" sldId="334"/>
            <ac:spMk id="32" creationId="{082AC8CF-3C2C-267F-FB65-53F6EE41FE13}"/>
          </ac:spMkLst>
        </pc:spChg>
        <pc:spChg chg="add mod">
          <ac:chgData name="Tidjani, Falaq" userId="e4edafe0-527c-4354-b6fd-4b64d6e7d759" providerId="ADAL" clId="{6EF83C1E-8BF4-4E7C-99FF-C57C53BC98E2}" dt="2024-09-09T12:46:46.790" v="3193" actId="14100"/>
          <ac:spMkLst>
            <pc:docMk/>
            <pc:sldMk cId="717895565" sldId="334"/>
            <ac:spMk id="38" creationId="{B0744B02-BF74-B344-A2A1-925639E600EE}"/>
          </ac:spMkLst>
        </pc:spChg>
        <pc:spChg chg="add mod">
          <ac:chgData name="Tidjani, Falaq" userId="e4edafe0-527c-4354-b6fd-4b64d6e7d759" providerId="ADAL" clId="{6EF83C1E-8BF4-4E7C-99FF-C57C53BC98E2}" dt="2024-09-09T12:48:10.549" v="3216" actId="14100"/>
          <ac:spMkLst>
            <pc:docMk/>
            <pc:sldMk cId="717895565" sldId="334"/>
            <ac:spMk id="39" creationId="{AA3ED015-B8F7-4BC6-11F3-B2266E650F59}"/>
          </ac:spMkLst>
        </pc:spChg>
        <pc:picChg chg="add del mod ord">
          <ac:chgData name="Tidjani, Falaq" userId="e4edafe0-527c-4354-b6fd-4b64d6e7d759" providerId="ADAL" clId="{6EF83C1E-8BF4-4E7C-99FF-C57C53BC98E2}" dt="2024-09-09T11:49:34.903" v="3091" actId="478"/>
          <ac:picMkLst>
            <pc:docMk/>
            <pc:sldMk cId="717895565" sldId="334"/>
            <ac:picMk id="2" creationId="{10B89989-608E-528C-6F71-302273391D64}"/>
          </ac:picMkLst>
        </pc:picChg>
        <pc:picChg chg="add del mod ord">
          <ac:chgData name="Tidjani, Falaq" userId="e4edafe0-527c-4354-b6fd-4b64d6e7d759" providerId="ADAL" clId="{6EF83C1E-8BF4-4E7C-99FF-C57C53BC98E2}" dt="2024-09-09T11:48:21.885" v="3081" actId="478"/>
          <ac:picMkLst>
            <pc:docMk/>
            <pc:sldMk cId="717895565" sldId="334"/>
            <ac:picMk id="33" creationId="{3958D2CE-C0D0-6870-1735-F5F2CB16E83C}"/>
          </ac:picMkLst>
        </pc:picChg>
        <pc:picChg chg="add del mod modCrop">
          <ac:chgData name="Tidjani, Falaq" userId="e4edafe0-527c-4354-b6fd-4b64d6e7d759" providerId="ADAL" clId="{6EF83C1E-8BF4-4E7C-99FF-C57C53BC98E2}" dt="2024-09-09T11:48:51.641" v="3084" actId="478"/>
          <ac:picMkLst>
            <pc:docMk/>
            <pc:sldMk cId="717895565" sldId="334"/>
            <ac:picMk id="35" creationId="{A6EA03D3-27F7-CD1F-5E84-AB29F6294747}"/>
          </ac:picMkLst>
        </pc:picChg>
        <pc:picChg chg="add mod ord modCrop">
          <ac:chgData name="Tidjani, Falaq" userId="e4edafe0-527c-4354-b6fd-4b64d6e7d759" providerId="ADAL" clId="{6EF83C1E-8BF4-4E7C-99FF-C57C53BC98E2}" dt="2024-09-09T11:52:30.827" v="3101" actId="14100"/>
          <ac:picMkLst>
            <pc:docMk/>
            <pc:sldMk cId="717895565" sldId="334"/>
            <ac:picMk id="37" creationId="{8B908FE1-C069-6238-358E-CA59E70765BA}"/>
          </ac:picMkLst>
        </pc:picChg>
      </pc:sldChg>
      <pc:sldChg chg="addSp modSp mod">
        <pc:chgData name="Tidjani, Falaq" userId="e4edafe0-527c-4354-b6fd-4b64d6e7d759" providerId="ADAL" clId="{6EF83C1E-8BF4-4E7C-99FF-C57C53BC98E2}" dt="2024-09-09T13:08:06.464" v="3452"/>
        <pc:sldMkLst>
          <pc:docMk/>
          <pc:sldMk cId="3585226070" sldId="335"/>
        </pc:sldMkLst>
        <pc:spChg chg="mod">
          <ac:chgData name="Tidjani, Falaq" userId="e4edafe0-527c-4354-b6fd-4b64d6e7d759" providerId="ADAL" clId="{6EF83C1E-8BF4-4E7C-99FF-C57C53BC98E2}" dt="2024-09-02T13:34:00.612" v="915" actId="20577"/>
          <ac:spMkLst>
            <pc:docMk/>
            <pc:sldMk cId="3585226070" sldId="335"/>
            <ac:spMk id="3" creationId="{29C300B4-8717-BF08-32AE-C1FF6EBF2E43}"/>
          </ac:spMkLst>
        </pc:spChg>
        <pc:graphicFrameChg chg="mod modGraphic">
          <ac:chgData name="Tidjani, Falaq" userId="e4edafe0-527c-4354-b6fd-4b64d6e7d759" providerId="ADAL" clId="{6EF83C1E-8BF4-4E7C-99FF-C57C53BC98E2}" dt="2024-09-09T13:08:06.464" v="3452"/>
          <ac:graphicFrameMkLst>
            <pc:docMk/>
            <pc:sldMk cId="3585226070" sldId="335"/>
            <ac:graphicFrameMk id="4" creationId="{BD40ABDC-E6B8-C8ED-26FF-D07E02FBD39A}"/>
          </ac:graphicFrameMkLst>
        </pc:graphicFrameChg>
        <pc:picChg chg="add mod">
          <ac:chgData name="Tidjani, Falaq" userId="e4edafe0-527c-4354-b6fd-4b64d6e7d759" providerId="ADAL" clId="{6EF83C1E-8BF4-4E7C-99FF-C57C53BC98E2}" dt="2024-09-09T13:07:38.790" v="3446" actId="1076"/>
          <ac:picMkLst>
            <pc:docMk/>
            <pc:sldMk cId="3585226070" sldId="335"/>
            <ac:picMk id="5" creationId="{83374B24-25CE-24CC-56F9-4013386C3C88}"/>
          </ac:picMkLst>
        </pc:picChg>
        <pc:picChg chg="add mod">
          <ac:chgData name="Tidjani, Falaq" userId="e4edafe0-527c-4354-b6fd-4b64d6e7d759" providerId="ADAL" clId="{6EF83C1E-8BF4-4E7C-99FF-C57C53BC98E2}" dt="2024-09-09T13:07:42.818" v="3447" actId="1076"/>
          <ac:picMkLst>
            <pc:docMk/>
            <pc:sldMk cId="3585226070" sldId="335"/>
            <ac:picMk id="7" creationId="{B09A40CE-8A25-6948-AD70-9C0E35DF1C64}"/>
          </ac:picMkLst>
        </pc:picChg>
        <pc:picChg chg="add mod">
          <ac:chgData name="Tidjani, Falaq" userId="e4edafe0-527c-4354-b6fd-4b64d6e7d759" providerId="ADAL" clId="{6EF83C1E-8BF4-4E7C-99FF-C57C53BC98E2}" dt="2024-09-09T13:07:47.114" v="3448" actId="1076"/>
          <ac:picMkLst>
            <pc:docMk/>
            <pc:sldMk cId="3585226070" sldId="335"/>
            <ac:picMk id="8" creationId="{9A3B9427-96AF-1D40-2423-CBEE3D32738A}"/>
          </ac:picMkLst>
        </pc:picChg>
        <pc:picChg chg="add mod">
          <ac:chgData name="Tidjani, Falaq" userId="e4edafe0-527c-4354-b6fd-4b64d6e7d759" providerId="ADAL" clId="{6EF83C1E-8BF4-4E7C-99FF-C57C53BC98E2}" dt="2024-09-09T13:07:49.830" v="3449" actId="1076"/>
          <ac:picMkLst>
            <pc:docMk/>
            <pc:sldMk cId="3585226070" sldId="335"/>
            <ac:picMk id="9" creationId="{713C3DB6-384F-C159-030B-E3666CBA3512}"/>
          </ac:picMkLst>
        </pc:picChg>
        <pc:picChg chg="add mod">
          <ac:chgData name="Tidjani, Falaq" userId="e4edafe0-527c-4354-b6fd-4b64d6e7d759" providerId="ADAL" clId="{6EF83C1E-8BF4-4E7C-99FF-C57C53BC98E2}" dt="2024-09-09T13:07:54.224" v="3450" actId="1076"/>
          <ac:picMkLst>
            <pc:docMk/>
            <pc:sldMk cId="3585226070" sldId="335"/>
            <ac:picMk id="10" creationId="{E772F4CA-93CF-BE35-536F-FA2DA21EB00C}"/>
          </ac:picMkLst>
        </pc:picChg>
        <pc:picChg chg="add mod">
          <ac:chgData name="Tidjani, Falaq" userId="e4edafe0-527c-4354-b6fd-4b64d6e7d759" providerId="ADAL" clId="{6EF83C1E-8BF4-4E7C-99FF-C57C53BC98E2}" dt="2024-09-09T13:07:58.760" v="3451" actId="1076"/>
          <ac:picMkLst>
            <pc:docMk/>
            <pc:sldMk cId="3585226070" sldId="335"/>
            <ac:picMk id="11" creationId="{62E98DD6-711A-F999-254C-E38CC2642B3A}"/>
          </ac:picMkLst>
        </pc:picChg>
      </pc:sldChg>
      <pc:sldChg chg="modSp mod">
        <pc:chgData name="Tidjani, Falaq" userId="e4edafe0-527c-4354-b6fd-4b64d6e7d759" providerId="ADAL" clId="{6EF83C1E-8BF4-4E7C-99FF-C57C53BC98E2}" dt="2024-09-09T13:13:33.364" v="3513" actId="207"/>
        <pc:sldMkLst>
          <pc:docMk/>
          <pc:sldMk cId="1753160541" sldId="337"/>
        </pc:sldMkLst>
        <pc:spChg chg="mod">
          <ac:chgData name="Tidjani, Falaq" userId="e4edafe0-527c-4354-b6fd-4b64d6e7d759" providerId="ADAL" clId="{6EF83C1E-8BF4-4E7C-99FF-C57C53BC98E2}" dt="2024-09-02T13:51:44.916" v="922" actId="20577"/>
          <ac:spMkLst>
            <pc:docMk/>
            <pc:sldMk cId="1753160541" sldId="337"/>
            <ac:spMk id="2" creationId="{47A26CF6-E0F8-A95C-50B5-D165C25D7FA7}"/>
          </ac:spMkLst>
        </pc:spChg>
        <pc:spChg chg="mod">
          <ac:chgData name="Tidjani, Falaq" userId="e4edafe0-527c-4354-b6fd-4b64d6e7d759" providerId="ADAL" clId="{6EF83C1E-8BF4-4E7C-99FF-C57C53BC98E2}" dt="2024-09-02T13:51:51.411" v="926" actId="20577"/>
          <ac:spMkLst>
            <pc:docMk/>
            <pc:sldMk cId="1753160541" sldId="337"/>
            <ac:spMk id="17" creationId="{804E84BA-5190-A594-7FC9-B2D867DB47C7}"/>
          </ac:spMkLst>
        </pc:spChg>
        <pc:spChg chg="mod">
          <ac:chgData name="Tidjani, Falaq" userId="e4edafe0-527c-4354-b6fd-4b64d6e7d759" providerId="ADAL" clId="{6EF83C1E-8BF4-4E7C-99FF-C57C53BC98E2}" dt="2024-09-02T14:23:24.740" v="1291" actId="20577"/>
          <ac:spMkLst>
            <pc:docMk/>
            <pc:sldMk cId="1753160541" sldId="337"/>
            <ac:spMk id="21" creationId="{C3A45906-A841-ED93-5162-B63D17BDA60D}"/>
          </ac:spMkLst>
        </pc:spChg>
        <pc:spChg chg="mod">
          <ac:chgData name="Tidjani, Falaq" userId="e4edafe0-527c-4354-b6fd-4b64d6e7d759" providerId="ADAL" clId="{6EF83C1E-8BF4-4E7C-99FF-C57C53BC98E2}" dt="2024-09-09T11:34:53.233" v="2901" actId="20577"/>
          <ac:spMkLst>
            <pc:docMk/>
            <pc:sldMk cId="1753160541" sldId="337"/>
            <ac:spMk id="26" creationId="{EEB9910B-52F2-57C5-AE98-AE58365DBE18}"/>
          </ac:spMkLst>
        </pc:spChg>
        <pc:graphicFrameChg chg="mod modGraphic">
          <ac:chgData name="Tidjani, Falaq" userId="e4edafe0-527c-4354-b6fd-4b64d6e7d759" providerId="ADAL" clId="{6EF83C1E-8BF4-4E7C-99FF-C57C53BC98E2}" dt="2024-09-09T13:13:33.364" v="3513" actId="207"/>
          <ac:graphicFrameMkLst>
            <pc:docMk/>
            <pc:sldMk cId="1753160541" sldId="337"/>
            <ac:graphicFrameMk id="24" creationId="{96EE4E86-EBF0-9296-701F-D429C9E1A60F}"/>
          </ac:graphicFrameMkLst>
        </pc:graphicFrameChg>
        <pc:graphicFrameChg chg="mod modGraphic">
          <ac:chgData name="Tidjani, Falaq" userId="e4edafe0-527c-4354-b6fd-4b64d6e7d759" providerId="ADAL" clId="{6EF83C1E-8BF4-4E7C-99FF-C57C53BC98E2}" dt="2024-09-02T14:07:51.513" v="1130" actId="14100"/>
          <ac:graphicFrameMkLst>
            <pc:docMk/>
            <pc:sldMk cId="1753160541" sldId="337"/>
            <ac:graphicFrameMk id="38" creationId="{74218B50-4B0E-12AC-7068-FA9600EEF951}"/>
          </ac:graphicFrameMkLst>
        </pc:graphicFrameChg>
      </pc:sldChg>
      <pc:sldChg chg="modSp mod">
        <pc:chgData name="Tidjani, Falaq" userId="e4edafe0-527c-4354-b6fd-4b64d6e7d759" providerId="ADAL" clId="{6EF83C1E-8BF4-4E7C-99FF-C57C53BC98E2}" dt="2024-09-09T13:01:24.199" v="3428"/>
        <pc:sldMkLst>
          <pc:docMk/>
          <pc:sldMk cId="2760441219" sldId="338"/>
        </pc:sldMkLst>
        <pc:spChg chg="mod">
          <ac:chgData name="Tidjani, Falaq" userId="e4edafe0-527c-4354-b6fd-4b64d6e7d759" providerId="ADAL" clId="{6EF83C1E-8BF4-4E7C-99FF-C57C53BC98E2}" dt="2024-09-09T13:01:24.199" v="3428"/>
          <ac:spMkLst>
            <pc:docMk/>
            <pc:sldMk cId="2760441219" sldId="338"/>
            <ac:spMk id="2" creationId="{5CE42E5E-DDD8-9446-DCDA-2117DC4799F6}"/>
          </ac:spMkLst>
        </pc:spChg>
        <pc:spChg chg="mod">
          <ac:chgData name="Tidjani, Falaq" userId="e4edafe0-527c-4354-b6fd-4b64d6e7d759" providerId="ADAL" clId="{6EF83C1E-8BF4-4E7C-99FF-C57C53BC98E2}" dt="2024-09-09T11:45:59.807" v="3054" actId="20577"/>
          <ac:spMkLst>
            <pc:docMk/>
            <pc:sldMk cId="2760441219" sldId="338"/>
            <ac:spMk id="4" creationId="{367FA294-460D-E227-566D-E4350DDD11D7}"/>
          </ac:spMkLst>
        </pc:spChg>
        <pc:spChg chg="mod">
          <ac:chgData name="Tidjani, Falaq" userId="e4edafe0-527c-4354-b6fd-4b64d6e7d759" providerId="ADAL" clId="{6EF83C1E-8BF4-4E7C-99FF-C57C53BC98E2}" dt="2024-09-09T11:35:16.814" v="2905"/>
          <ac:spMkLst>
            <pc:docMk/>
            <pc:sldMk cId="2760441219" sldId="338"/>
            <ac:spMk id="7" creationId="{4A570A61-4D3D-BBB9-18C2-E4E6F75CFB50}"/>
          </ac:spMkLst>
        </pc:spChg>
      </pc:sldChg>
      <pc:sldChg chg="modSp mod">
        <pc:chgData name="Tidjani, Falaq" userId="e4edafe0-527c-4354-b6fd-4b64d6e7d759" providerId="ADAL" clId="{6EF83C1E-8BF4-4E7C-99FF-C57C53BC98E2}" dt="2024-09-09T12:56:02.370" v="3387" actId="1076"/>
        <pc:sldMkLst>
          <pc:docMk/>
          <pc:sldMk cId="2161204858" sldId="339"/>
        </pc:sldMkLst>
        <pc:spChg chg="mod">
          <ac:chgData name="Tidjani, Falaq" userId="e4edafe0-527c-4354-b6fd-4b64d6e7d759" providerId="ADAL" clId="{6EF83C1E-8BF4-4E7C-99FF-C57C53BC98E2}" dt="2024-09-09T11:35:23.380" v="2907" actId="20577"/>
          <ac:spMkLst>
            <pc:docMk/>
            <pc:sldMk cId="2161204858" sldId="339"/>
            <ac:spMk id="3" creationId="{29C300B4-8717-BF08-32AE-C1FF6EBF2E43}"/>
          </ac:spMkLst>
        </pc:spChg>
        <pc:graphicFrameChg chg="mod modGraphic">
          <ac:chgData name="Tidjani, Falaq" userId="e4edafe0-527c-4354-b6fd-4b64d6e7d759" providerId="ADAL" clId="{6EF83C1E-8BF4-4E7C-99FF-C57C53BC98E2}" dt="2024-09-09T12:56:02.370" v="3387" actId="1076"/>
          <ac:graphicFrameMkLst>
            <pc:docMk/>
            <pc:sldMk cId="2161204858" sldId="339"/>
            <ac:graphicFrameMk id="7" creationId="{2931D353-0CF0-C937-3011-0FE8AB2B9A6A}"/>
          </ac:graphicFrameMkLst>
        </pc:graphicFrameChg>
      </pc:sldChg>
      <pc:sldChg chg="modSp add mod">
        <pc:chgData name="Tidjani, Falaq" userId="e4edafe0-527c-4354-b6fd-4b64d6e7d759" providerId="ADAL" clId="{6EF83C1E-8BF4-4E7C-99FF-C57C53BC98E2}" dt="2024-09-09T12:57:16.262" v="3399" actId="1035"/>
        <pc:sldMkLst>
          <pc:docMk/>
          <pc:sldMk cId="867806561" sldId="340"/>
        </pc:sldMkLst>
        <pc:spChg chg="mod">
          <ac:chgData name="Tidjani, Falaq" userId="e4edafe0-527c-4354-b6fd-4b64d6e7d759" providerId="ADAL" clId="{6EF83C1E-8BF4-4E7C-99FF-C57C53BC98E2}" dt="2024-09-02T14:18:46.873" v="1162" actId="20577"/>
          <ac:spMkLst>
            <pc:docMk/>
            <pc:sldMk cId="867806561" sldId="340"/>
            <ac:spMk id="2" creationId="{47A26CF6-E0F8-A95C-50B5-D165C25D7FA7}"/>
          </ac:spMkLst>
        </pc:spChg>
        <pc:spChg chg="mod">
          <ac:chgData name="Tidjani, Falaq" userId="e4edafe0-527c-4354-b6fd-4b64d6e7d759" providerId="ADAL" clId="{6EF83C1E-8BF4-4E7C-99FF-C57C53BC98E2}" dt="2024-09-02T14:19:06.396" v="1177" actId="20577"/>
          <ac:spMkLst>
            <pc:docMk/>
            <pc:sldMk cId="867806561" sldId="340"/>
            <ac:spMk id="15" creationId="{F370437D-C300-6E60-012C-D8FC8D307488}"/>
          </ac:spMkLst>
        </pc:spChg>
        <pc:spChg chg="mod">
          <ac:chgData name="Tidjani, Falaq" userId="e4edafe0-527c-4354-b6fd-4b64d6e7d759" providerId="ADAL" clId="{6EF83C1E-8BF4-4E7C-99FF-C57C53BC98E2}" dt="2024-09-02T14:18:52.900" v="1166" actId="20577"/>
          <ac:spMkLst>
            <pc:docMk/>
            <pc:sldMk cId="867806561" sldId="340"/>
            <ac:spMk id="19" creationId="{79AD630D-5DC4-B9A1-8F3E-2E408330A3BA}"/>
          </ac:spMkLst>
        </pc:spChg>
        <pc:spChg chg="mod">
          <ac:chgData name="Tidjani, Falaq" userId="e4edafe0-527c-4354-b6fd-4b64d6e7d759" providerId="ADAL" clId="{6EF83C1E-8BF4-4E7C-99FF-C57C53BC98E2}" dt="2024-09-09T11:34:57.880" v="2903" actId="20577"/>
          <ac:spMkLst>
            <pc:docMk/>
            <pc:sldMk cId="867806561" sldId="340"/>
            <ac:spMk id="45" creationId="{4E2407BA-2B96-4B86-27DE-0E3A7D74B8EF}"/>
          </ac:spMkLst>
        </pc:spChg>
        <pc:graphicFrameChg chg="mod">
          <ac:chgData name="Tidjani, Falaq" userId="e4edafe0-527c-4354-b6fd-4b64d6e7d759" providerId="ADAL" clId="{6EF83C1E-8BF4-4E7C-99FF-C57C53BC98E2}" dt="2024-09-09T12:57:16.262" v="3399" actId="1035"/>
          <ac:graphicFrameMkLst>
            <pc:docMk/>
            <pc:sldMk cId="867806561" sldId="340"/>
            <ac:graphicFrameMk id="5" creationId="{ED31C990-C184-D1AC-54A1-5F9E611B1B7E}"/>
          </ac:graphicFrameMkLst>
        </pc:graphicFrameChg>
        <pc:graphicFrameChg chg="mod modGraphic">
          <ac:chgData name="Tidjani, Falaq" userId="e4edafe0-527c-4354-b6fd-4b64d6e7d759" providerId="ADAL" clId="{6EF83C1E-8BF4-4E7C-99FF-C57C53BC98E2}" dt="2024-09-02T14:18:33.203" v="1156" actId="14100"/>
          <ac:graphicFrameMkLst>
            <pc:docMk/>
            <pc:sldMk cId="867806561" sldId="340"/>
            <ac:graphicFrameMk id="13" creationId="{C3D16FEB-1BF3-B95E-F837-942747FDC75F}"/>
          </ac:graphicFrameMkLst>
        </pc:graphicFrameChg>
      </pc:sldChg>
      <pc:sldChg chg="addSp delSp modSp new del mod">
        <pc:chgData name="Tidjani, Falaq" userId="e4edafe0-527c-4354-b6fd-4b64d6e7d759" providerId="ADAL" clId="{6EF83C1E-8BF4-4E7C-99FF-C57C53BC98E2}" dt="2024-09-09T10:57:33.020" v="2008" actId="47"/>
        <pc:sldMkLst>
          <pc:docMk/>
          <pc:sldMk cId="1095070747" sldId="341"/>
        </pc:sldMkLst>
        <pc:spChg chg="del">
          <ac:chgData name="Tidjani, Falaq" userId="e4edafe0-527c-4354-b6fd-4b64d6e7d759" providerId="ADAL" clId="{6EF83C1E-8BF4-4E7C-99FF-C57C53BC98E2}" dt="2024-09-09T10:52:45.367" v="1936" actId="478"/>
          <ac:spMkLst>
            <pc:docMk/>
            <pc:sldMk cId="1095070747" sldId="341"/>
            <ac:spMk id="2" creationId="{7B5C9C9F-2B14-D66F-FC9B-B7945CBB4915}"/>
          </ac:spMkLst>
        </pc:spChg>
        <pc:graphicFrameChg chg="add mod modGraphic">
          <ac:chgData name="Tidjani, Falaq" userId="e4edafe0-527c-4354-b6fd-4b64d6e7d759" providerId="ADAL" clId="{6EF83C1E-8BF4-4E7C-99FF-C57C53BC98E2}" dt="2024-09-09T10:56:49.960" v="2003" actId="2165"/>
          <ac:graphicFrameMkLst>
            <pc:docMk/>
            <pc:sldMk cId="1095070747" sldId="341"/>
            <ac:graphicFrameMk id="4" creationId="{AD7C1604-5398-D332-79B4-78E3AD6091E8}"/>
          </ac:graphicFrameMkLst>
        </pc:graphicFrameChg>
        <pc:graphicFrameChg chg="add mod modGraphic">
          <ac:chgData name="Tidjani, Falaq" userId="e4edafe0-527c-4354-b6fd-4b64d6e7d759" providerId="ADAL" clId="{6EF83C1E-8BF4-4E7C-99FF-C57C53BC98E2}" dt="2024-09-09T10:53:08.237" v="1944" actId="207"/>
          <ac:graphicFrameMkLst>
            <pc:docMk/>
            <pc:sldMk cId="1095070747" sldId="341"/>
            <ac:graphicFrameMk id="5" creationId="{B264C2CF-12BD-E1FA-73DE-369AA57B8B49}"/>
          </ac:graphicFrameMkLst>
        </pc:graphicFrameChg>
      </pc:sldChg>
      <pc:sldChg chg="delSp modSp add del mod">
        <pc:chgData name="Tidjani, Falaq" userId="e4edafe0-527c-4354-b6fd-4b64d6e7d759" providerId="ADAL" clId="{6EF83C1E-8BF4-4E7C-99FF-C57C53BC98E2}" dt="2024-09-09T11:04:12.896" v="2228" actId="47"/>
        <pc:sldMkLst>
          <pc:docMk/>
          <pc:sldMk cId="3264692946" sldId="341"/>
        </pc:sldMkLst>
        <pc:spChg chg="del">
          <ac:chgData name="Tidjani, Falaq" userId="e4edafe0-527c-4354-b6fd-4b64d6e7d759" providerId="ADAL" clId="{6EF83C1E-8BF4-4E7C-99FF-C57C53BC98E2}" dt="2024-09-09T10:58:06.672" v="2018" actId="478"/>
          <ac:spMkLst>
            <pc:docMk/>
            <pc:sldMk cId="3264692946" sldId="341"/>
            <ac:spMk id="21" creationId="{83A6E7BB-BCCF-1764-9001-BB660C13CA45}"/>
          </ac:spMkLst>
        </pc:spChg>
        <pc:spChg chg="del mod">
          <ac:chgData name="Tidjani, Falaq" userId="e4edafe0-527c-4354-b6fd-4b64d6e7d759" providerId="ADAL" clId="{6EF83C1E-8BF4-4E7C-99FF-C57C53BC98E2}" dt="2024-09-09T10:58:57.577" v="2030" actId="478"/>
          <ac:spMkLst>
            <pc:docMk/>
            <pc:sldMk cId="3264692946" sldId="341"/>
            <ac:spMk id="22" creationId="{639CB507-C97B-657C-DAEF-73C315AD8E84}"/>
          </ac:spMkLst>
        </pc:spChg>
        <pc:spChg chg="del mod">
          <ac:chgData name="Tidjani, Falaq" userId="e4edafe0-527c-4354-b6fd-4b64d6e7d759" providerId="ADAL" clId="{6EF83C1E-8BF4-4E7C-99FF-C57C53BC98E2}" dt="2024-09-09T10:58:35.199" v="2027" actId="478"/>
          <ac:spMkLst>
            <pc:docMk/>
            <pc:sldMk cId="3264692946" sldId="341"/>
            <ac:spMk id="23" creationId="{816DAE43-FDF9-FE31-DED6-795F3A403C8E}"/>
          </ac:spMkLst>
        </pc:spChg>
        <pc:graphicFrameChg chg="mod modGraphic">
          <ac:chgData name="Tidjani, Falaq" userId="e4edafe0-527c-4354-b6fd-4b64d6e7d759" providerId="ADAL" clId="{6EF83C1E-8BF4-4E7C-99FF-C57C53BC98E2}" dt="2024-09-09T11:00:34.052" v="2041" actId="20577"/>
          <ac:graphicFrameMkLst>
            <pc:docMk/>
            <pc:sldMk cId="3264692946" sldId="341"/>
            <ac:graphicFrameMk id="9" creationId="{1C469E91-EA01-0BBB-14F6-97537C687AF1}"/>
          </ac:graphicFrameMkLst>
        </pc:graphicFrameChg>
      </pc:sldChg>
      <pc:sldChg chg="delSp modSp add mod ord">
        <pc:chgData name="Tidjani, Falaq" userId="e4edafe0-527c-4354-b6fd-4b64d6e7d759" providerId="ADAL" clId="{6EF83C1E-8BF4-4E7C-99FF-C57C53BC98E2}" dt="2024-09-09T12:59:22.233" v="3418" actId="20577"/>
        <pc:sldMkLst>
          <pc:docMk/>
          <pc:sldMk cId="2713924304" sldId="342"/>
        </pc:sldMkLst>
        <pc:spChg chg="del">
          <ac:chgData name="Tidjani, Falaq" userId="e4edafe0-527c-4354-b6fd-4b64d6e7d759" providerId="ADAL" clId="{6EF83C1E-8BF4-4E7C-99FF-C57C53BC98E2}" dt="2024-09-09T11:01:05.724" v="2043" actId="478"/>
          <ac:spMkLst>
            <pc:docMk/>
            <pc:sldMk cId="2713924304" sldId="342"/>
            <ac:spMk id="2" creationId="{B6D4A9F7-901E-BE6D-95E6-71433891C6C8}"/>
          </ac:spMkLst>
        </pc:spChg>
        <pc:spChg chg="del">
          <ac:chgData name="Tidjani, Falaq" userId="e4edafe0-527c-4354-b6fd-4b64d6e7d759" providerId="ADAL" clId="{6EF83C1E-8BF4-4E7C-99FF-C57C53BC98E2}" dt="2024-09-09T11:01:05.724" v="2043" actId="478"/>
          <ac:spMkLst>
            <pc:docMk/>
            <pc:sldMk cId="2713924304" sldId="342"/>
            <ac:spMk id="5" creationId="{A5D63D14-7AA1-506E-DF61-4A56AD1835BA}"/>
          </ac:spMkLst>
        </pc:spChg>
        <pc:spChg chg="del">
          <ac:chgData name="Tidjani, Falaq" userId="e4edafe0-527c-4354-b6fd-4b64d6e7d759" providerId="ADAL" clId="{6EF83C1E-8BF4-4E7C-99FF-C57C53BC98E2}" dt="2024-09-09T11:01:05.724" v="2043" actId="478"/>
          <ac:spMkLst>
            <pc:docMk/>
            <pc:sldMk cId="2713924304" sldId="342"/>
            <ac:spMk id="6" creationId="{B2A7B22A-02C1-88BC-08EF-EA86E3F19D8D}"/>
          </ac:spMkLst>
        </pc:spChg>
        <pc:spChg chg="del">
          <ac:chgData name="Tidjani, Falaq" userId="e4edafe0-527c-4354-b6fd-4b64d6e7d759" providerId="ADAL" clId="{6EF83C1E-8BF4-4E7C-99FF-C57C53BC98E2}" dt="2024-09-09T11:01:05.724" v="2043" actId="478"/>
          <ac:spMkLst>
            <pc:docMk/>
            <pc:sldMk cId="2713924304" sldId="342"/>
            <ac:spMk id="7" creationId="{58C859FA-3442-B30C-BAE5-7C9E641AEA83}"/>
          </ac:spMkLst>
        </pc:spChg>
        <pc:spChg chg="del">
          <ac:chgData name="Tidjani, Falaq" userId="e4edafe0-527c-4354-b6fd-4b64d6e7d759" providerId="ADAL" clId="{6EF83C1E-8BF4-4E7C-99FF-C57C53BC98E2}" dt="2024-09-09T11:01:05.724" v="2043" actId="478"/>
          <ac:spMkLst>
            <pc:docMk/>
            <pc:sldMk cId="2713924304" sldId="342"/>
            <ac:spMk id="8" creationId="{651B9636-7FA8-5094-D802-5A3CD27E0681}"/>
          </ac:spMkLst>
        </pc:spChg>
        <pc:spChg chg="del">
          <ac:chgData name="Tidjani, Falaq" userId="e4edafe0-527c-4354-b6fd-4b64d6e7d759" providerId="ADAL" clId="{6EF83C1E-8BF4-4E7C-99FF-C57C53BC98E2}" dt="2024-09-09T11:01:05.724" v="2043" actId="478"/>
          <ac:spMkLst>
            <pc:docMk/>
            <pc:sldMk cId="2713924304" sldId="342"/>
            <ac:spMk id="10" creationId="{B396F1BF-C375-98F6-2956-16D2DD0771AE}"/>
          </ac:spMkLst>
        </pc:spChg>
        <pc:graphicFrameChg chg="mod modGraphic">
          <ac:chgData name="Tidjani, Falaq" userId="e4edafe0-527c-4354-b6fd-4b64d6e7d759" providerId="ADAL" clId="{6EF83C1E-8BF4-4E7C-99FF-C57C53BC98E2}" dt="2024-09-09T12:59:22.233" v="3418" actId="20577"/>
          <ac:graphicFrameMkLst>
            <pc:docMk/>
            <pc:sldMk cId="2713924304" sldId="342"/>
            <ac:graphicFrameMk id="9" creationId="{1C469E91-EA01-0BBB-14F6-97537C687AF1}"/>
          </ac:graphicFrameMkLst>
        </pc:graphicFrameChg>
      </pc:sldChg>
      <pc:sldChg chg="addSp delSp modSp new del mod">
        <pc:chgData name="Tidjani, Falaq" userId="e4edafe0-527c-4354-b6fd-4b64d6e7d759" providerId="ADAL" clId="{6EF83C1E-8BF4-4E7C-99FF-C57C53BC98E2}" dt="2024-09-09T11:52:12.857" v="3100" actId="47"/>
        <pc:sldMkLst>
          <pc:docMk/>
          <pc:sldMk cId="1845531655" sldId="343"/>
        </pc:sldMkLst>
        <pc:spChg chg="del">
          <ac:chgData name="Tidjani, Falaq" userId="e4edafe0-527c-4354-b6fd-4b64d6e7d759" providerId="ADAL" clId="{6EF83C1E-8BF4-4E7C-99FF-C57C53BC98E2}" dt="2024-09-09T11:46:33.258" v="3056" actId="478"/>
          <ac:spMkLst>
            <pc:docMk/>
            <pc:sldMk cId="1845531655" sldId="343"/>
            <ac:spMk id="2" creationId="{87BF3CC9-6E1A-D510-8E4E-D39C6ECF3E76}"/>
          </ac:spMkLst>
        </pc:spChg>
        <pc:picChg chg="add del mod modCrop">
          <ac:chgData name="Tidjani, Falaq" userId="e4edafe0-527c-4354-b6fd-4b64d6e7d759" providerId="ADAL" clId="{6EF83C1E-8BF4-4E7C-99FF-C57C53BC98E2}" dt="2024-09-09T11:47:36.771" v="3063" actId="21"/>
          <ac:picMkLst>
            <pc:docMk/>
            <pc:sldMk cId="1845531655" sldId="343"/>
            <ac:picMk id="5" creationId="{3958D2CE-C0D0-6870-1735-F5F2CB16E83C}"/>
          </ac:picMkLst>
        </pc:picChg>
        <pc:picChg chg="add del mod modCrop">
          <ac:chgData name="Tidjani, Falaq" userId="e4edafe0-527c-4354-b6fd-4b64d6e7d759" providerId="ADAL" clId="{6EF83C1E-8BF4-4E7C-99FF-C57C53BC98E2}" dt="2024-09-09T11:52:09.174" v="3099" actId="478"/>
          <ac:picMkLst>
            <pc:docMk/>
            <pc:sldMk cId="1845531655" sldId="343"/>
            <ac:picMk id="7" creationId="{B8B65B36-6460-33DE-2663-41B8255A80E3}"/>
          </ac:picMkLst>
        </pc:picChg>
      </pc:sldChg>
    </pc:docChg>
  </pc:docChgLst>
  <pc:docChgLst>
    <pc:chgData name="Tidjani, Falaq" userId="S::falaq.tidjani@wur.nl::e4edafe0-527c-4354-b6fd-4b64d6e7d759" providerId="AD" clId="Web-{DF716585-477A-388C-3D8E-9F01B8DB0244}"/>
    <pc:docChg chg="modSld">
      <pc:chgData name="Tidjani, Falaq" userId="S::falaq.tidjani@wur.nl::e4edafe0-527c-4354-b6fd-4b64d6e7d759" providerId="AD" clId="Web-{DF716585-477A-388C-3D8E-9F01B8DB0244}" dt="2024-07-18T11:30:56.438" v="1"/>
      <pc:docMkLst>
        <pc:docMk/>
      </pc:docMkLst>
      <pc:sldChg chg="addSp">
        <pc:chgData name="Tidjani, Falaq" userId="S::falaq.tidjani@wur.nl::e4edafe0-527c-4354-b6fd-4b64d6e7d759" providerId="AD" clId="Web-{DF716585-477A-388C-3D8E-9F01B8DB0244}" dt="2024-07-18T11:30:56.438" v="1"/>
        <pc:sldMkLst>
          <pc:docMk/>
          <pc:sldMk cId="1878902013" sldId="283"/>
        </pc:sldMkLst>
        <pc:spChg chg="add">
          <ac:chgData name="Tidjani, Falaq" userId="S::falaq.tidjani@wur.nl::e4edafe0-527c-4354-b6fd-4b64d6e7d759" providerId="AD" clId="Web-{DF716585-477A-388C-3D8E-9F01B8DB0244}" dt="2024-07-18T11:30:56.438" v="0"/>
          <ac:spMkLst>
            <pc:docMk/>
            <pc:sldMk cId="1878902013" sldId="283"/>
            <ac:spMk id="6" creationId="{6E34FC10-C09D-120B-F210-4DA31B9DE03F}"/>
          </ac:spMkLst>
        </pc:spChg>
        <pc:spChg chg="add">
          <ac:chgData name="Tidjani, Falaq" userId="S::falaq.tidjani@wur.nl::e4edafe0-527c-4354-b6fd-4b64d6e7d759" providerId="AD" clId="Web-{DF716585-477A-388C-3D8E-9F01B8DB0244}" dt="2024-07-18T11:30:56.438" v="1"/>
          <ac:spMkLst>
            <pc:docMk/>
            <pc:sldMk cId="1878902013" sldId="283"/>
            <ac:spMk id="8" creationId="{A7BB8223-C7AD-25F9-A4F2-BD721828FB44}"/>
          </ac:spMkLst>
        </pc:spChg>
      </pc:sldChg>
    </pc:docChg>
  </pc:docChgLst>
  <pc:docChgLst>
    <pc:chgData name="Tidjani, Falaq" userId="e4edafe0-527c-4354-b6fd-4b64d6e7d759" providerId="ADAL" clId="{C36163DB-6942-4251-A272-023BC0A72207}"/>
    <pc:docChg chg="undo custSel addSld delSld modSld">
      <pc:chgData name="Tidjani, Falaq" userId="e4edafe0-527c-4354-b6fd-4b64d6e7d759" providerId="ADAL" clId="{C36163DB-6942-4251-A272-023BC0A72207}" dt="2024-07-16T19:00:01.736" v="590" actId="1076"/>
      <pc:docMkLst>
        <pc:docMk/>
      </pc:docMkLst>
      <pc:sldChg chg="addSp modSp">
        <pc:chgData name="Tidjani, Falaq" userId="e4edafe0-527c-4354-b6fd-4b64d6e7d759" providerId="ADAL" clId="{C36163DB-6942-4251-A272-023BC0A72207}" dt="2024-07-16T18:48:18.714" v="435" actId="1076"/>
        <pc:sldMkLst>
          <pc:docMk/>
          <pc:sldMk cId="4158578770" sldId="256"/>
        </pc:sldMkLst>
        <pc:picChg chg="add mod">
          <ac:chgData name="Tidjani, Falaq" userId="e4edafe0-527c-4354-b6fd-4b64d6e7d759" providerId="ADAL" clId="{C36163DB-6942-4251-A272-023BC0A72207}" dt="2024-07-16T18:48:18.714" v="435" actId="1076"/>
          <ac:picMkLst>
            <pc:docMk/>
            <pc:sldMk cId="4158578770" sldId="256"/>
            <ac:picMk id="4" creationId="{4507ACCB-F74E-642B-CFDC-14B776F12CC7}"/>
          </ac:picMkLst>
        </pc:picChg>
      </pc:sldChg>
      <pc:sldChg chg="addSp modSp mod">
        <pc:chgData name="Tidjani, Falaq" userId="e4edafe0-527c-4354-b6fd-4b64d6e7d759" providerId="ADAL" clId="{C36163DB-6942-4251-A272-023BC0A72207}" dt="2024-07-16T18:22:29.401" v="274" actId="1036"/>
        <pc:sldMkLst>
          <pc:docMk/>
          <pc:sldMk cId="2407340746" sldId="257"/>
        </pc:sldMkLst>
        <pc:graphicFrameChg chg="modGraphic">
          <ac:chgData name="Tidjani, Falaq" userId="e4edafe0-527c-4354-b6fd-4b64d6e7d759" providerId="ADAL" clId="{C36163DB-6942-4251-A272-023BC0A72207}" dt="2024-07-16T18:20:40.948" v="221" actId="14734"/>
          <ac:graphicFrameMkLst>
            <pc:docMk/>
            <pc:sldMk cId="2407340746" sldId="257"/>
            <ac:graphicFrameMk id="6" creationId="{90153828-22E1-45D6-6492-044665898A10}"/>
          </ac:graphicFrameMkLst>
        </pc:graphicFrameChg>
        <pc:picChg chg="add mod">
          <ac:chgData name="Tidjani, Falaq" userId="e4edafe0-527c-4354-b6fd-4b64d6e7d759" providerId="ADAL" clId="{C36163DB-6942-4251-A272-023BC0A72207}" dt="2024-07-16T18:22:29.401" v="274" actId="1036"/>
          <ac:picMkLst>
            <pc:docMk/>
            <pc:sldMk cId="2407340746" sldId="257"/>
            <ac:picMk id="3" creationId="{80BB7B18-067E-60F6-8F71-9BBF058C9FF3}"/>
          </ac:picMkLst>
        </pc:picChg>
        <pc:picChg chg="add mod">
          <ac:chgData name="Tidjani, Falaq" userId="e4edafe0-527c-4354-b6fd-4b64d6e7d759" providerId="ADAL" clId="{C36163DB-6942-4251-A272-023BC0A72207}" dt="2024-07-16T18:22:25.698" v="272" actId="1036"/>
          <ac:picMkLst>
            <pc:docMk/>
            <pc:sldMk cId="2407340746" sldId="257"/>
            <ac:picMk id="5" creationId="{91B9710F-E43A-5899-599D-9626DED3E919}"/>
          </ac:picMkLst>
        </pc:picChg>
        <pc:picChg chg="add mod">
          <ac:chgData name="Tidjani, Falaq" userId="e4edafe0-527c-4354-b6fd-4b64d6e7d759" providerId="ADAL" clId="{C36163DB-6942-4251-A272-023BC0A72207}" dt="2024-07-16T18:22:23.059" v="264" actId="1035"/>
          <ac:picMkLst>
            <pc:docMk/>
            <pc:sldMk cId="2407340746" sldId="257"/>
            <ac:picMk id="17" creationId="{F40DB159-5D00-7902-8869-22DD56BA2477}"/>
          </ac:picMkLst>
        </pc:picChg>
        <pc:picChg chg="add mod">
          <ac:chgData name="Tidjani, Falaq" userId="e4edafe0-527c-4354-b6fd-4b64d6e7d759" providerId="ADAL" clId="{C36163DB-6942-4251-A272-023BC0A72207}" dt="2024-07-16T18:22:16.674" v="254" actId="1036"/>
          <ac:picMkLst>
            <pc:docMk/>
            <pc:sldMk cId="2407340746" sldId="257"/>
            <ac:picMk id="18" creationId="{0BDB0BF8-B014-365D-9043-E44A56A7EB89}"/>
          </ac:picMkLst>
        </pc:picChg>
        <pc:picChg chg="add mod">
          <ac:chgData name="Tidjani, Falaq" userId="e4edafe0-527c-4354-b6fd-4b64d6e7d759" providerId="ADAL" clId="{C36163DB-6942-4251-A272-023BC0A72207}" dt="2024-07-16T18:22:13.228" v="247" actId="1036"/>
          <ac:picMkLst>
            <pc:docMk/>
            <pc:sldMk cId="2407340746" sldId="257"/>
            <ac:picMk id="19" creationId="{741526AC-5833-70DA-D43C-70C0C6493875}"/>
          </ac:picMkLst>
        </pc:picChg>
        <pc:picChg chg="add mod">
          <ac:chgData name="Tidjani, Falaq" userId="e4edafe0-527c-4354-b6fd-4b64d6e7d759" providerId="ADAL" clId="{C36163DB-6942-4251-A272-023BC0A72207}" dt="2024-07-16T18:22:18.955" v="255" actId="1036"/>
          <ac:picMkLst>
            <pc:docMk/>
            <pc:sldMk cId="2407340746" sldId="257"/>
            <ac:picMk id="20" creationId="{C890542F-8727-075E-8648-6CEA90461626}"/>
          </ac:picMkLst>
        </pc:picChg>
      </pc:sldChg>
      <pc:sldChg chg="addSp delSp modSp mod modClrScheme chgLayout">
        <pc:chgData name="Tidjani, Falaq" userId="e4edafe0-527c-4354-b6fd-4b64d6e7d759" providerId="ADAL" clId="{C36163DB-6942-4251-A272-023BC0A72207}" dt="2024-07-16T18:51:34.230" v="472" actId="404"/>
        <pc:sldMkLst>
          <pc:docMk/>
          <pc:sldMk cId="3123111489" sldId="259"/>
        </pc:sldMkLst>
        <pc:spChg chg="mod">
          <ac:chgData name="Tidjani, Falaq" userId="e4edafe0-527c-4354-b6fd-4b64d6e7d759" providerId="ADAL" clId="{C36163DB-6942-4251-A272-023BC0A72207}" dt="2024-07-16T18:18:27.849" v="211"/>
          <ac:spMkLst>
            <pc:docMk/>
            <pc:sldMk cId="3123111489" sldId="259"/>
            <ac:spMk id="2" creationId="{5CE42E5E-DDD8-9446-DCDA-2117DC4799F6}"/>
          </ac:spMkLst>
        </pc:spChg>
        <pc:spChg chg="add mod ord">
          <ac:chgData name="Tidjani, Falaq" userId="e4edafe0-527c-4354-b6fd-4b64d6e7d759" providerId="ADAL" clId="{C36163DB-6942-4251-A272-023BC0A72207}" dt="2024-07-16T18:51:34.230" v="472" actId="404"/>
          <ac:spMkLst>
            <pc:docMk/>
            <pc:sldMk cId="3123111489" sldId="259"/>
            <ac:spMk id="3" creationId="{1D9222E8-C4A6-DC14-E467-53808CEDDDEB}"/>
          </ac:spMkLst>
        </pc:spChg>
        <pc:spChg chg="mod">
          <ac:chgData name="Tidjani, Falaq" userId="e4edafe0-527c-4354-b6fd-4b64d6e7d759" providerId="ADAL" clId="{C36163DB-6942-4251-A272-023BC0A72207}" dt="2024-07-16T18:19:18.089" v="212"/>
          <ac:spMkLst>
            <pc:docMk/>
            <pc:sldMk cId="3123111489" sldId="259"/>
            <ac:spMk id="4" creationId="{367FA294-460D-E227-566D-E4350DDD11D7}"/>
          </ac:spMkLst>
        </pc:spChg>
        <pc:spChg chg="mod">
          <ac:chgData name="Tidjani, Falaq" userId="e4edafe0-527c-4354-b6fd-4b64d6e7d759" providerId="ADAL" clId="{C36163DB-6942-4251-A272-023BC0A72207}" dt="2024-07-16T18:19:38.385" v="214"/>
          <ac:spMkLst>
            <pc:docMk/>
            <pc:sldMk cId="3123111489" sldId="259"/>
            <ac:spMk id="8" creationId="{1FAA3BC0-046F-F9F8-682B-7EE6DC5886ED}"/>
          </ac:spMkLst>
        </pc:spChg>
        <pc:spChg chg="mod">
          <ac:chgData name="Tidjani, Falaq" userId="e4edafe0-527c-4354-b6fd-4b64d6e7d759" providerId="ADAL" clId="{C36163DB-6942-4251-A272-023BC0A72207}" dt="2024-07-16T18:19:28.832" v="213"/>
          <ac:spMkLst>
            <pc:docMk/>
            <pc:sldMk cId="3123111489" sldId="259"/>
            <ac:spMk id="9" creationId="{44051702-A625-A1BC-AB78-E5510D0FF32D}"/>
          </ac:spMkLst>
        </pc:spChg>
        <pc:spChg chg="del mod">
          <ac:chgData name="Tidjani, Falaq" userId="e4edafe0-527c-4354-b6fd-4b64d6e7d759" providerId="ADAL" clId="{C36163DB-6942-4251-A272-023BC0A72207}" dt="2024-07-16T18:51:24.525" v="470" actId="478"/>
          <ac:spMkLst>
            <pc:docMk/>
            <pc:sldMk cId="3123111489" sldId="259"/>
            <ac:spMk id="11" creationId="{1A5DFF42-02D4-D9FA-0E5C-A3F18F016BCA}"/>
          </ac:spMkLst>
        </pc:spChg>
      </pc:sldChg>
      <pc:sldChg chg="modSp mod">
        <pc:chgData name="Tidjani, Falaq" userId="e4edafe0-527c-4354-b6fd-4b64d6e7d759" providerId="ADAL" clId="{C36163DB-6942-4251-A272-023BC0A72207}" dt="2024-07-16T18:30:38.345" v="306"/>
        <pc:sldMkLst>
          <pc:docMk/>
          <pc:sldMk cId="2704131031" sldId="260"/>
        </pc:sldMkLst>
        <pc:spChg chg="mod">
          <ac:chgData name="Tidjani, Falaq" userId="e4edafe0-527c-4354-b6fd-4b64d6e7d759" providerId="ADAL" clId="{C36163DB-6942-4251-A272-023BC0A72207}" dt="2024-07-16T18:27:35.831" v="295"/>
          <ac:spMkLst>
            <pc:docMk/>
            <pc:sldMk cId="2704131031" sldId="260"/>
            <ac:spMk id="42" creationId="{A4A43558-3DC5-53A6-495C-B4E8F4C43C49}"/>
          </ac:spMkLst>
        </pc:spChg>
        <pc:spChg chg="mod">
          <ac:chgData name="Tidjani, Falaq" userId="e4edafe0-527c-4354-b6fd-4b64d6e7d759" providerId="ADAL" clId="{C36163DB-6942-4251-A272-023BC0A72207}" dt="2024-07-16T18:27:23.849" v="294"/>
          <ac:spMkLst>
            <pc:docMk/>
            <pc:sldMk cId="2704131031" sldId="260"/>
            <ac:spMk id="43" creationId="{93C74595-B761-45A8-B7DA-3FB52A12BEA3}"/>
          </ac:spMkLst>
        </pc:spChg>
        <pc:graphicFrameChg chg="modGraphic">
          <ac:chgData name="Tidjani, Falaq" userId="e4edafe0-527c-4354-b6fd-4b64d6e7d759" providerId="ADAL" clId="{C36163DB-6942-4251-A272-023BC0A72207}" dt="2024-07-10T09:37:26.447" v="52" actId="207"/>
          <ac:graphicFrameMkLst>
            <pc:docMk/>
            <pc:sldMk cId="2704131031" sldId="260"/>
            <ac:graphicFrameMk id="44" creationId="{06F40F13-790D-69AC-FE45-8DC9E3DFE8A0}"/>
          </ac:graphicFrameMkLst>
        </pc:graphicFrameChg>
        <pc:picChg chg="mod">
          <ac:chgData name="Tidjani, Falaq" userId="e4edafe0-527c-4354-b6fd-4b64d6e7d759" providerId="ADAL" clId="{C36163DB-6942-4251-A272-023BC0A72207}" dt="2024-07-16T18:30:38.345" v="306"/>
          <ac:picMkLst>
            <pc:docMk/>
            <pc:sldMk cId="2704131031" sldId="260"/>
            <ac:picMk id="32" creationId="{291C772F-291C-EEF1-C8C0-EF79E6229837}"/>
          </ac:picMkLst>
        </pc:picChg>
      </pc:sldChg>
      <pc:sldChg chg="addSp delSp modSp mod modClrScheme chgLayout">
        <pc:chgData name="Tidjani, Falaq" userId="e4edafe0-527c-4354-b6fd-4b64d6e7d759" providerId="ADAL" clId="{C36163DB-6942-4251-A272-023BC0A72207}" dt="2024-07-16T18:53:28.013" v="499" actId="1076"/>
        <pc:sldMkLst>
          <pc:docMk/>
          <pc:sldMk cId="4285923217" sldId="261"/>
        </pc:sldMkLst>
        <pc:spChg chg="mod">
          <ac:chgData name="Tidjani, Falaq" userId="e4edafe0-527c-4354-b6fd-4b64d6e7d759" providerId="ADAL" clId="{C36163DB-6942-4251-A272-023BC0A72207}" dt="2024-07-16T18:29:08.793" v="302"/>
          <ac:spMkLst>
            <pc:docMk/>
            <pc:sldMk cId="4285923217" sldId="261"/>
            <ac:spMk id="2" creationId="{76FC6454-6635-2DF9-B88C-CEC02C9DA974}"/>
          </ac:spMkLst>
        </pc:spChg>
        <pc:spChg chg="del mod">
          <ac:chgData name="Tidjani, Falaq" userId="e4edafe0-527c-4354-b6fd-4b64d6e7d759" providerId="ADAL" clId="{C36163DB-6942-4251-A272-023BC0A72207}" dt="2024-07-16T18:53:24.127" v="498" actId="478"/>
          <ac:spMkLst>
            <pc:docMk/>
            <pc:sldMk cId="4285923217" sldId="261"/>
            <ac:spMk id="3" creationId="{AC94136F-B985-7E62-C226-427F9210ACFD}"/>
          </ac:spMkLst>
        </pc:spChg>
        <pc:spChg chg="mod">
          <ac:chgData name="Tidjani, Falaq" userId="e4edafe0-527c-4354-b6fd-4b64d6e7d759" providerId="ADAL" clId="{C36163DB-6942-4251-A272-023BC0A72207}" dt="2024-07-16T18:28:57.776" v="301"/>
          <ac:spMkLst>
            <pc:docMk/>
            <pc:sldMk cId="4285923217" sldId="261"/>
            <ac:spMk id="4" creationId="{85D711C2-7926-C9A2-9FFE-B4045CA44E31}"/>
          </ac:spMkLst>
        </pc:spChg>
        <pc:spChg chg="add mod ord">
          <ac:chgData name="Tidjani, Falaq" userId="e4edafe0-527c-4354-b6fd-4b64d6e7d759" providerId="ADAL" clId="{C36163DB-6942-4251-A272-023BC0A72207}" dt="2024-07-16T18:53:28.013" v="499" actId="1076"/>
          <ac:spMkLst>
            <pc:docMk/>
            <pc:sldMk cId="4285923217" sldId="261"/>
            <ac:spMk id="5" creationId="{6FB9615A-AB9E-EA99-092B-BEF7CAF41765}"/>
          </ac:spMkLst>
        </pc:spChg>
        <pc:spChg chg="mod">
          <ac:chgData name="Tidjani, Falaq" userId="e4edafe0-527c-4354-b6fd-4b64d6e7d759" providerId="ADAL" clId="{C36163DB-6942-4251-A272-023BC0A72207}" dt="2024-07-16T18:28:01.227" v="296"/>
          <ac:spMkLst>
            <pc:docMk/>
            <pc:sldMk cId="4285923217" sldId="261"/>
            <ac:spMk id="6" creationId="{18BD2F2B-7C7D-9B80-6007-87E25E7A6D0C}"/>
          </ac:spMkLst>
        </pc:spChg>
        <pc:spChg chg="mod">
          <ac:chgData name="Tidjani, Falaq" userId="e4edafe0-527c-4354-b6fd-4b64d6e7d759" providerId="ADAL" clId="{C36163DB-6942-4251-A272-023BC0A72207}" dt="2024-07-16T18:28:18.842" v="297"/>
          <ac:spMkLst>
            <pc:docMk/>
            <pc:sldMk cId="4285923217" sldId="261"/>
            <ac:spMk id="9" creationId="{58730B92-B5C8-FC30-ACA3-89D43FF47E32}"/>
          </ac:spMkLst>
        </pc:spChg>
        <pc:spChg chg="mod">
          <ac:chgData name="Tidjani, Falaq" userId="e4edafe0-527c-4354-b6fd-4b64d6e7d759" providerId="ADAL" clId="{C36163DB-6942-4251-A272-023BC0A72207}" dt="2024-07-16T18:28:39.308" v="299"/>
          <ac:spMkLst>
            <pc:docMk/>
            <pc:sldMk cId="4285923217" sldId="261"/>
            <ac:spMk id="10" creationId="{37E3A4E6-C246-ED28-6A23-45736A74FFB8}"/>
          </ac:spMkLst>
        </pc:spChg>
        <pc:spChg chg="mod">
          <ac:chgData name="Tidjani, Falaq" userId="e4edafe0-527c-4354-b6fd-4b64d6e7d759" providerId="ADAL" clId="{C36163DB-6942-4251-A272-023BC0A72207}" dt="2024-07-16T18:28:28.149" v="298"/>
          <ac:spMkLst>
            <pc:docMk/>
            <pc:sldMk cId="4285923217" sldId="261"/>
            <ac:spMk id="14" creationId="{D7419E73-58D4-A02E-DCE4-2FDBA88B4DFD}"/>
          </ac:spMkLst>
        </pc:spChg>
        <pc:spChg chg="mod">
          <ac:chgData name="Tidjani, Falaq" userId="e4edafe0-527c-4354-b6fd-4b64d6e7d759" providerId="ADAL" clId="{C36163DB-6942-4251-A272-023BC0A72207}" dt="2024-07-16T18:28:49.634" v="300"/>
          <ac:spMkLst>
            <pc:docMk/>
            <pc:sldMk cId="4285923217" sldId="261"/>
            <ac:spMk id="15" creationId="{98EAC1BB-F152-5721-B420-E25756D3ADF4}"/>
          </ac:spMkLst>
        </pc:spChg>
      </pc:sldChg>
      <pc:sldChg chg="addSp delSp modSp mod">
        <pc:chgData name="Tidjani, Falaq" userId="e4edafe0-527c-4354-b6fd-4b64d6e7d759" providerId="ADAL" clId="{C36163DB-6942-4251-A272-023BC0A72207}" dt="2024-07-16T18:30:46.754" v="307"/>
        <pc:sldMkLst>
          <pc:docMk/>
          <pc:sldMk cId="1744127532" sldId="262"/>
        </pc:sldMkLst>
        <pc:spChg chg="mod">
          <ac:chgData name="Tidjani, Falaq" userId="e4edafe0-527c-4354-b6fd-4b64d6e7d759" providerId="ADAL" clId="{C36163DB-6942-4251-A272-023BC0A72207}" dt="2024-07-16T18:29:31.082" v="304"/>
          <ac:spMkLst>
            <pc:docMk/>
            <pc:sldMk cId="1744127532" sldId="262"/>
            <ac:spMk id="33" creationId="{FFB2E11B-4214-FB77-C9C0-48C96065FA34}"/>
          </ac:spMkLst>
        </pc:spChg>
        <pc:spChg chg="mod">
          <ac:chgData name="Tidjani, Falaq" userId="e4edafe0-527c-4354-b6fd-4b64d6e7d759" providerId="ADAL" clId="{C36163DB-6942-4251-A272-023BC0A72207}" dt="2024-07-16T18:29:22.506" v="303"/>
          <ac:spMkLst>
            <pc:docMk/>
            <pc:sldMk cId="1744127532" sldId="262"/>
            <ac:spMk id="34" creationId="{74DEE4D6-13BE-654E-3497-02BBB8B4AB2D}"/>
          </ac:spMkLst>
        </pc:spChg>
        <pc:graphicFrameChg chg="add mod">
          <ac:chgData name="Tidjani, Falaq" userId="e4edafe0-527c-4354-b6fd-4b64d6e7d759" providerId="ADAL" clId="{C36163DB-6942-4251-A272-023BC0A72207}" dt="2024-07-16T11:32:03.887" v="98" actId="403"/>
          <ac:graphicFrameMkLst>
            <pc:docMk/>
            <pc:sldMk cId="1744127532" sldId="262"/>
            <ac:graphicFrameMk id="3" creationId="{6BDB0CBF-491B-1013-5049-657EE06FE622}"/>
          </ac:graphicFrameMkLst>
        </pc:graphicFrameChg>
        <pc:graphicFrameChg chg="mod modGraphic">
          <ac:chgData name="Tidjani, Falaq" userId="e4edafe0-527c-4354-b6fd-4b64d6e7d759" providerId="ADAL" clId="{C36163DB-6942-4251-A272-023BC0A72207}" dt="2024-07-16T14:43:33.575" v="123"/>
          <ac:graphicFrameMkLst>
            <pc:docMk/>
            <pc:sldMk cId="1744127532" sldId="262"/>
            <ac:graphicFrameMk id="10" creationId="{8D1217A0-32C1-82FE-0DE6-EFBA5432D2D9}"/>
          </ac:graphicFrameMkLst>
        </pc:graphicFrameChg>
        <pc:graphicFrameChg chg="add del">
          <ac:chgData name="Tidjani, Falaq" userId="e4edafe0-527c-4354-b6fd-4b64d6e7d759" providerId="ADAL" clId="{C36163DB-6942-4251-A272-023BC0A72207}" dt="2024-07-16T11:31:05.616" v="88" actId="478"/>
          <ac:graphicFrameMkLst>
            <pc:docMk/>
            <pc:sldMk cId="1744127532" sldId="262"/>
            <ac:graphicFrameMk id="21" creationId="{6BDB0CBF-491B-1013-5049-657EE06FE622}"/>
          </ac:graphicFrameMkLst>
        </pc:graphicFrameChg>
        <pc:graphicFrameChg chg="modGraphic">
          <ac:chgData name="Tidjani, Falaq" userId="e4edafe0-527c-4354-b6fd-4b64d6e7d759" providerId="ADAL" clId="{C36163DB-6942-4251-A272-023BC0A72207}" dt="2024-07-10T09:36:53.070" v="51" actId="207"/>
          <ac:graphicFrameMkLst>
            <pc:docMk/>
            <pc:sldMk cId="1744127532" sldId="262"/>
            <ac:graphicFrameMk id="38" creationId="{B24CF190-49A7-177C-66CB-7056CB20A11C}"/>
          </ac:graphicFrameMkLst>
        </pc:graphicFrameChg>
        <pc:picChg chg="add mod">
          <ac:chgData name="Tidjani, Falaq" userId="e4edafe0-527c-4354-b6fd-4b64d6e7d759" providerId="ADAL" clId="{C36163DB-6942-4251-A272-023BC0A72207}" dt="2024-07-16T18:30:46.754" v="307"/>
          <ac:picMkLst>
            <pc:docMk/>
            <pc:sldMk cId="1744127532" sldId="262"/>
            <ac:picMk id="4" creationId="{BD934939-200E-0851-53C4-4693D634A7D0}"/>
          </ac:picMkLst>
        </pc:picChg>
        <pc:picChg chg="del">
          <ac:chgData name="Tidjani, Falaq" userId="e4edafe0-527c-4354-b6fd-4b64d6e7d759" providerId="ADAL" clId="{C36163DB-6942-4251-A272-023BC0A72207}" dt="2024-07-16T11:32:08.179" v="99" actId="478"/>
          <ac:picMkLst>
            <pc:docMk/>
            <pc:sldMk cId="1744127532" sldId="262"/>
            <ac:picMk id="23" creationId="{AA6EC233-7CF0-9519-5EEE-431D6989A1B8}"/>
          </ac:picMkLst>
        </pc:picChg>
      </pc:sldChg>
      <pc:sldChg chg="modSp mod">
        <pc:chgData name="Tidjani, Falaq" userId="e4edafe0-527c-4354-b6fd-4b64d6e7d759" providerId="ADAL" clId="{C36163DB-6942-4251-A272-023BC0A72207}" dt="2024-07-16T18:32:03.038" v="312"/>
        <pc:sldMkLst>
          <pc:docMk/>
          <pc:sldMk cId="660611435" sldId="263"/>
        </pc:sldMkLst>
        <pc:spChg chg="mod">
          <ac:chgData name="Tidjani, Falaq" userId="e4edafe0-527c-4354-b6fd-4b64d6e7d759" providerId="ADAL" clId="{C36163DB-6942-4251-A272-023BC0A72207}" dt="2024-07-16T18:32:03.038" v="312"/>
          <ac:spMkLst>
            <pc:docMk/>
            <pc:sldMk cId="660611435" sldId="263"/>
            <ac:spMk id="41" creationId="{96350171-F70F-9742-6A8B-0162CF1F028F}"/>
          </ac:spMkLst>
        </pc:spChg>
        <pc:spChg chg="mod">
          <ac:chgData name="Tidjani, Falaq" userId="e4edafe0-527c-4354-b6fd-4b64d6e7d759" providerId="ADAL" clId="{C36163DB-6942-4251-A272-023BC0A72207}" dt="2024-07-16T18:31:50.081" v="311"/>
          <ac:spMkLst>
            <pc:docMk/>
            <pc:sldMk cId="660611435" sldId="263"/>
            <ac:spMk id="42" creationId="{EEAECA1E-8177-0D98-C42B-7BEC03377F6E}"/>
          </ac:spMkLst>
        </pc:spChg>
        <pc:graphicFrameChg chg="modGraphic">
          <ac:chgData name="Tidjani, Falaq" userId="e4edafe0-527c-4354-b6fd-4b64d6e7d759" providerId="ADAL" clId="{C36163DB-6942-4251-A272-023BC0A72207}" dt="2024-07-10T09:36:48.875" v="50" actId="207"/>
          <ac:graphicFrameMkLst>
            <pc:docMk/>
            <pc:sldMk cId="660611435" sldId="263"/>
            <ac:graphicFrameMk id="47" creationId="{66D58707-54E1-37EF-70B8-AAFACA27E0DC}"/>
          </ac:graphicFrameMkLst>
        </pc:graphicFrameChg>
        <pc:picChg chg="mod">
          <ac:chgData name="Tidjani, Falaq" userId="e4edafe0-527c-4354-b6fd-4b64d6e7d759" providerId="ADAL" clId="{C36163DB-6942-4251-A272-023BC0A72207}" dt="2024-07-16T18:30:55.409" v="308"/>
          <ac:picMkLst>
            <pc:docMk/>
            <pc:sldMk cId="660611435" sldId="263"/>
            <ac:picMk id="22" creationId="{45DA3A2B-692C-0124-9FEF-4E1B80A08966}"/>
          </ac:picMkLst>
        </pc:picChg>
      </pc:sldChg>
      <pc:sldChg chg="addSp delSp modSp mod">
        <pc:chgData name="Tidjani, Falaq" userId="e4edafe0-527c-4354-b6fd-4b64d6e7d759" providerId="ADAL" clId="{C36163DB-6942-4251-A272-023BC0A72207}" dt="2024-07-16T18:32:46.365" v="316"/>
        <pc:sldMkLst>
          <pc:docMk/>
          <pc:sldMk cId="3115729209" sldId="264"/>
        </pc:sldMkLst>
        <pc:spChg chg="mod">
          <ac:chgData name="Tidjani, Falaq" userId="e4edafe0-527c-4354-b6fd-4b64d6e7d759" providerId="ADAL" clId="{C36163DB-6942-4251-A272-023BC0A72207}" dt="2024-07-16T18:32:46.365" v="316"/>
          <ac:spMkLst>
            <pc:docMk/>
            <pc:sldMk cId="3115729209" sldId="264"/>
            <ac:spMk id="41" creationId="{0174F09F-CE6E-7DC6-4CB2-23C20BDC735A}"/>
          </ac:spMkLst>
        </pc:spChg>
        <pc:spChg chg="mod">
          <ac:chgData name="Tidjani, Falaq" userId="e4edafe0-527c-4354-b6fd-4b64d6e7d759" providerId="ADAL" clId="{C36163DB-6942-4251-A272-023BC0A72207}" dt="2024-07-16T18:32:26.621" v="313"/>
          <ac:spMkLst>
            <pc:docMk/>
            <pc:sldMk cId="3115729209" sldId="264"/>
            <ac:spMk id="42" creationId="{3ECB879B-823F-BD63-72C0-E344E217C287}"/>
          </ac:spMkLst>
        </pc:spChg>
        <pc:graphicFrameChg chg="add mod">
          <ac:chgData name="Tidjani, Falaq" userId="e4edafe0-527c-4354-b6fd-4b64d6e7d759" providerId="ADAL" clId="{C36163DB-6942-4251-A272-023BC0A72207}" dt="2024-07-16T14:45:12.007" v="138" actId="207"/>
          <ac:graphicFrameMkLst>
            <pc:docMk/>
            <pc:sldMk cId="3115729209" sldId="264"/>
            <ac:graphicFrameMk id="3" creationId="{F003521E-6AFB-4F52-4D3A-0B2415F4FD66}"/>
          </ac:graphicFrameMkLst>
        </pc:graphicFrameChg>
        <pc:graphicFrameChg chg="mod modGraphic">
          <ac:chgData name="Tidjani, Falaq" userId="e4edafe0-527c-4354-b6fd-4b64d6e7d759" providerId="ADAL" clId="{C36163DB-6942-4251-A272-023BC0A72207}" dt="2024-07-16T14:44:14.774" v="129"/>
          <ac:graphicFrameMkLst>
            <pc:docMk/>
            <pc:sldMk cId="3115729209" sldId="264"/>
            <ac:graphicFrameMk id="10" creationId="{BAFC43F3-9503-F4AA-AE71-977CEA572B5B}"/>
          </ac:graphicFrameMkLst>
        </pc:graphicFrameChg>
        <pc:graphicFrameChg chg="del">
          <ac:chgData name="Tidjani, Falaq" userId="e4edafe0-527c-4354-b6fd-4b64d6e7d759" providerId="ADAL" clId="{C36163DB-6942-4251-A272-023BC0A72207}" dt="2024-07-16T14:44:19.011" v="131" actId="478"/>
          <ac:graphicFrameMkLst>
            <pc:docMk/>
            <pc:sldMk cId="3115729209" sldId="264"/>
            <ac:graphicFrameMk id="22" creationId="{F003521E-6AFB-4F52-4D3A-0B2415F4FD66}"/>
          </ac:graphicFrameMkLst>
        </pc:graphicFrameChg>
        <pc:graphicFrameChg chg="modGraphic">
          <ac:chgData name="Tidjani, Falaq" userId="e4edafe0-527c-4354-b6fd-4b64d6e7d759" providerId="ADAL" clId="{C36163DB-6942-4251-A272-023BC0A72207}" dt="2024-07-10T09:36:45.260" v="49" actId="207"/>
          <ac:graphicFrameMkLst>
            <pc:docMk/>
            <pc:sldMk cId="3115729209" sldId="264"/>
            <ac:graphicFrameMk id="47" creationId="{91D55E7A-0B24-89DF-211D-081F880ADFEC}"/>
          </ac:graphicFrameMkLst>
        </pc:graphicFrameChg>
        <pc:picChg chg="add mod">
          <ac:chgData name="Tidjani, Falaq" userId="e4edafe0-527c-4354-b6fd-4b64d6e7d759" providerId="ADAL" clId="{C36163DB-6942-4251-A272-023BC0A72207}" dt="2024-07-16T18:31:05.980" v="309"/>
          <ac:picMkLst>
            <pc:docMk/>
            <pc:sldMk cId="3115729209" sldId="264"/>
            <ac:picMk id="4" creationId="{5349B0C5-06B6-F36F-9BE7-577635FF8805}"/>
          </ac:picMkLst>
        </pc:picChg>
        <pc:picChg chg="del">
          <ac:chgData name="Tidjani, Falaq" userId="e4edafe0-527c-4354-b6fd-4b64d6e7d759" providerId="ADAL" clId="{C36163DB-6942-4251-A272-023BC0A72207}" dt="2024-07-16T14:44:16.461" v="130" actId="478"/>
          <ac:picMkLst>
            <pc:docMk/>
            <pc:sldMk cId="3115729209" sldId="264"/>
            <ac:picMk id="25" creationId="{22284BCC-62E0-3A75-9C5F-32CFA7460166}"/>
          </ac:picMkLst>
        </pc:picChg>
      </pc:sldChg>
      <pc:sldChg chg="modSp mod">
        <pc:chgData name="Tidjani, Falaq" userId="e4edafe0-527c-4354-b6fd-4b64d6e7d759" providerId="ADAL" clId="{C36163DB-6942-4251-A272-023BC0A72207}" dt="2024-07-16T18:33:06.906" v="318"/>
        <pc:sldMkLst>
          <pc:docMk/>
          <pc:sldMk cId="2310354554" sldId="265"/>
        </pc:sldMkLst>
        <pc:spChg chg="mod">
          <ac:chgData name="Tidjani, Falaq" userId="e4edafe0-527c-4354-b6fd-4b64d6e7d759" providerId="ADAL" clId="{C36163DB-6942-4251-A272-023BC0A72207}" dt="2024-07-16T18:33:06.906" v="318"/>
          <ac:spMkLst>
            <pc:docMk/>
            <pc:sldMk cId="2310354554" sldId="265"/>
            <ac:spMk id="41" creationId="{867A89FC-1188-6041-E1AA-F75726136CC8}"/>
          </ac:spMkLst>
        </pc:spChg>
        <pc:spChg chg="mod">
          <ac:chgData name="Tidjani, Falaq" userId="e4edafe0-527c-4354-b6fd-4b64d6e7d759" providerId="ADAL" clId="{C36163DB-6942-4251-A272-023BC0A72207}" dt="2024-07-16T18:32:58.489" v="317"/>
          <ac:spMkLst>
            <pc:docMk/>
            <pc:sldMk cId="2310354554" sldId="265"/>
            <ac:spMk id="42" creationId="{3C108DE5-84B9-CC63-5D8A-547571CBAC85}"/>
          </ac:spMkLst>
        </pc:spChg>
        <pc:graphicFrameChg chg="modGraphic">
          <ac:chgData name="Tidjani, Falaq" userId="e4edafe0-527c-4354-b6fd-4b64d6e7d759" providerId="ADAL" clId="{C36163DB-6942-4251-A272-023BC0A72207}" dt="2024-07-10T09:36:41.380" v="48" actId="207"/>
          <ac:graphicFrameMkLst>
            <pc:docMk/>
            <pc:sldMk cId="2310354554" sldId="265"/>
            <ac:graphicFrameMk id="43" creationId="{E6803451-AE76-BC69-D1FD-9A4685CBAB88}"/>
          </ac:graphicFrameMkLst>
        </pc:graphicFrameChg>
        <pc:picChg chg="mod">
          <ac:chgData name="Tidjani, Falaq" userId="e4edafe0-527c-4354-b6fd-4b64d6e7d759" providerId="ADAL" clId="{C36163DB-6942-4251-A272-023BC0A72207}" dt="2024-07-16T18:31:14.627" v="310"/>
          <ac:picMkLst>
            <pc:docMk/>
            <pc:sldMk cId="2310354554" sldId="265"/>
            <ac:picMk id="25" creationId="{73B677B5-C054-47B5-9D05-CBD20497B752}"/>
          </ac:picMkLst>
        </pc:picChg>
      </pc:sldChg>
      <pc:sldChg chg="addSp delSp modSp mod modClrScheme chgLayout">
        <pc:chgData name="Tidjani, Falaq" userId="e4edafe0-527c-4354-b6fd-4b64d6e7d759" providerId="ADAL" clId="{C36163DB-6942-4251-A272-023BC0A72207}" dt="2024-07-16T18:54:05.854" v="510" actId="478"/>
        <pc:sldMkLst>
          <pc:docMk/>
          <pc:sldMk cId="1039902451" sldId="266"/>
        </pc:sldMkLst>
        <pc:spChg chg="mod">
          <ac:chgData name="Tidjani, Falaq" userId="e4edafe0-527c-4354-b6fd-4b64d6e7d759" providerId="ADAL" clId="{C36163DB-6942-4251-A272-023BC0A72207}" dt="2024-07-16T18:34:48.938" v="327"/>
          <ac:spMkLst>
            <pc:docMk/>
            <pc:sldMk cId="1039902451" sldId="266"/>
            <ac:spMk id="2" creationId="{3C172494-3913-2E55-5878-352BE2843A28}"/>
          </ac:spMkLst>
        </pc:spChg>
        <pc:spChg chg="del mod">
          <ac:chgData name="Tidjani, Falaq" userId="e4edafe0-527c-4354-b6fd-4b64d6e7d759" providerId="ADAL" clId="{C36163DB-6942-4251-A272-023BC0A72207}" dt="2024-07-16T18:54:05.854" v="510" actId="478"/>
          <ac:spMkLst>
            <pc:docMk/>
            <pc:sldMk cId="1039902451" sldId="266"/>
            <ac:spMk id="3" creationId="{AC94136F-B985-7E62-C226-427F9210ACFD}"/>
          </ac:spMkLst>
        </pc:spChg>
        <pc:spChg chg="mod">
          <ac:chgData name="Tidjani, Falaq" userId="e4edafe0-527c-4354-b6fd-4b64d6e7d759" providerId="ADAL" clId="{C36163DB-6942-4251-A272-023BC0A72207}" dt="2024-07-16T18:34:43.070" v="326"/>
          <ac:spMkLst>
            <pc:docMk/>
            <pc:sldMk cId="1039902451" sldId="266"/>
            <ac:spMk id="4" creationId="{F193D361-C05C-4B4E-473A-05DCAD68BCA4}"/>
          </ac:spMkLst>
        </pc:spChg>
        <pc:spChg chg="mod">
          <ac:chgData name="Tidjani, Falaq" userId="e4edafe0-527c-4354-b6fd-4b64d6e7d759" providerId="ADAL" clId="{C36163DB-6942-4251-A272-023BC0A72207}" dt="2024-07-16T18:34:28.087" v="325"/>
          <ac:spMkLst>
            <pc:docMk/>
            <pc:sldMk cId="1039902451" sldId="266"/>
            <ac:spMk id="5" creationId="{3CCB4FC4-90DF-18EB-9C2A-E1C836C93A0B}"/>
          </ac:spMkLst>
        </pc:spChg>
        <pc:spChg chg="add mod ord">
          <ac:chgData name="Tidjani, Falaq" userId="e4edafe0-527c-4354-b6fd-4b64d6e7d759" providerId="ADAL" clId="{C36163DB-6942-4251-A272-023BC0A72207}" dt="2024-07-16T18:54:03.280" v="509" actId="1076"/>
          <ac:spMkLst>
            <pc:docMk/>
            <pc:sldMk cId="1039902451" sldId="266"/>
            <ac:spMk id="7" creationId="{BC96BDDE-F554-5AB4-DFE0-7FCE68D036B6}"/>
          </ac:spMkLst>
        </pc:spChg>
        <pc:spChg chg="mod">
          <ac:chgData name="Tidjani, Falaq" userId="e4edafe0-527c-4354-b6fd-4b64d6e7d759" providerId="ADAL" clId="{C36163DB-6942-4251-A272-023BC0A72207}" dt="2024-07-16T18:33:20.745" v="319"/>
          <ac:spMkLst>
            <pc:docMk/>
            <pc:sldMk cId="1039902451" sldId="266"/>
            <ac:spMk id="9" creationId="{91DF90DA-5290-B1F3-345F-7271C3188585}"/>
          </ac:spMkLst>
        </pc:spChg>
        <pc:spChg chg="mod">
          <ac:chgData name="Tidjani, Falaq" userId="e4edafe0-527c-4354-b6fd-4b64d6e7d759" providerId="ADAL" clId="{C36163DB-6942-4251-A272-023BC0A72207}" dt="2024-07-16T18:33:52.132" v="321"/>
          <ac:spMkLst>
            <pc:docMk/>
            <pc:sldMk cId="1039902451" sldId="266"/>
            <ac:spMk id="10" creationId="{9603470A-CCB3-93C2-5AFA-AE3CC6116F89}"/>
          </ac:spMkLst>
        </pc:spChg>
        <pc:spChg chg="mod">
          <ac:chgData name="Tidjani, Falaq" userId="e4edafe0-527c-4354-b6fd-4b64d6e7d759" providerId="ADAL" clId="{C36163DB-6942-4251-A272-023BC0A72207}" dt="2024-07-16T18:33:36.217" v="320"/>
          <ac:spMkLst>
            <pc:docMk/>
            <pc:sldMk cId="1039902451" sldId="266"/>
            <ac:spMk id="14" creationId="{372F06FE-EF02-DD5E-8956-F7CF527C6100}"/>
          </ac:spMkLst>
        </pc:spChg>
        <pc:spChg chg="mod">
          <ac:chgData name="Tidjani, Falaq" userId="e4edafe0-527c-4354-b6fd-4b64d6e7d759" providerId="ADAL" clId="{C36163DB-6942-4251-A272-023BC0A72207}" dt="2024-07-16T18:34:00.490" v="322"/>
          <ac:spMkLst>
            <pc:docMk/>
            <pc:sldMk cId="1039902451" sldId="266"/>
            <ac:spMk id="15" creationId="{3F3725B4-FDEC-D438-E55C-03DC01A70F53}"/>
          </ac:spMkLst>
        </pc:spChg>
        <pc:spChg chg="mod">
          <ac:chgData name="Tidjani, Falaq" userId="e4edafe0-527c-4354-b6fd-4b64d6e7d759" providerId="ADAL" clId="{C36163DB-6942-4251-A272-023BC0A72207}" dt="2024-07-16T18:34:11.266" v="323"/>
          <ac:spMkLst>
            <pc:docMk/>
            <pc:sldMk cId="1039902451" sldId="266"/>
            <ac:spMk id="16" creationId="{EA4DC219-B711-572D-C59A-0195F8AE1D98}"/>
          </ac:spMkLst>
        </pc:spChg>
        <pc:spChg chg="mod">
          <ac:chgData name="Tidjani, Falaq" userId="e4edafe0-527c-4354-b6fd-4b64d6e7d759" providerId="ADAL" clId="{C36163DB-6942-4251-A272-023BC0A72207}" dt="2024-07-16T18:34:18.120" v="324"/>
          <ac:spMkLst>
            <pc:docMk/>
            <pc:sldMk cId="1039902451" sldId="266"/>
            <ac:spMk id="17" creationId="{1DB35EA7-8625-404A-DC58-B1FD40971114}"/>
          </ac:spMkLst>
        </pc:spChg>
      </pc:sldChg>
      <pc:sldChg chg="addSp delSp modSp mod">
        <pc:chgData name="Tidjani, Falaq" userId="e4edafe0-527c-4354-b6fd-4b64d6e7d759" providerId="ADAL" clId="{C36163DB-6942-4251-A272-023BC0A72207}" dt="2024-07-16T18:35:17.244" v="330"/>
        <pc:sldMkLst>
          <pc:docMk/>
          <pc:sldMk cId="1620740670" sldId="267"/>
        </pc:sldMkLst>
        <pc:spChg chg="mod">
          <ac:chgData name="Tidjani, Falaq" userId="e4edafe0-527c-4354-b6fd-4b64d6e7d759" providerId="ADAL" clId="{C36163DB-6942-4251-A272-023BC0A72207}" dt="2024-07-16T18:35:17.244" v="330"/>
          <ac:spMkLst>
            <pc:docMk/>
            <pc:sldMk cId="1620740670" sldId="267"/>
            <ac:spMk id="22" creationId="{BF035868-10FD-E080-468D-4D3CC7AD2CBD}"/>
          </ac:spMkLst>
        </pc:spChg>
        <pc:spChg chg="mod">
          <ac:chgData name="Tidjani, Falaq" userId="e4edafe0-527c-4354-b6fd-4b64d6e7d759" providerId="ADAL" clId="{C36163DB-6942-4251-A272-023BC0A72207}" dt="2024-07-16T18:35:10.639" v="329"/>
          <ac:spMkLst>
            <pc:docMk/>
            <pc:sldMk cId="1620740670" sldId="267"/>
            <ac:spMk id="23" creationId="{750AEC42-3812-4462-F6D4-4D8E00E712F2}"/>
          </ac:spMkLst>
        </pc:spChg>
        <pc:graphicFrameChg chg="add mod">
          <ac:chgData name="Tidjani, Falaq" userId="e4edafe0-527c-4354-b6fd-4b64d6e7d759" providerId="ADAL" clId="{C36163DB-6942-4251-A272-023BC0A72207}" dt="2024-07-16T11:32:50.265" v="107" actId="14100"/>
          <ac:graphicFrameMkLst>
            <pc:docMk/>
            <pc:sldMk cId="1620740670" sldId="267"/>
            <ac:graphicFrameMk id="3" creationId="{6A3071A3-3B98-4CEE-804E-5F74569BB181}"/>
          </ac:graphicFrameMkLst>
        </pc:graphicFrameChg>
        <pc:graphicFrameChg chg="modGraphic">
          <ac:chgData name="Tidjani, Falaq" userId="e4edafe0-527c-4354-b6fd-4b64d6e7d759" providerId="ADAL" clId="{C36163DB-6942-4251-A272-023BC0A72207}" dt="2024-07-16T12:18:41.070" v="118" actId="20577"/>
          <ac:graphicFrameMkLst>
            <pc:docMk/>
            <pc:sldMk cId="1620740670" sldId="267"/>
            <ac:graphicFrameMk id="27" creationId="{A28AE1CA-944E-A420-9C51-D9B2FE852753}"/>
          </ac:graphicFrameMkLst>
        </pc:graphicFrameChg>
        <pc:graphicFrameChg chg="del">
          <ac:chgData name="Tidjani, Falaq" userId="e4edafe0-527c-4354-b6fd-4b64d6e7d759" providerId="ADAL" clId="{C36163DB-6942-4251-A272-023BC0A72207}" dt="2024-07-16T11:32:28.224" v="100" actId="478"/>
          <ac:graphicFrameMkLst>
            <pc:docMk/>
            <pc:sldMk cId="1620740670" sldId="267"/>
            <ac:graphicFrameMk id="32" creationId="{6A3071A3-3B98-4CEE-804E-5F74569BB181}"/>
          </ac:graphicFrameMkLst>
        </pc:graphicFrameChg>
        <pc:graphicFrameChg chg="modGraphic">
          <ac:chgData name="Tidjani, Falaq" userId="e4edafe0-527c-4354-b6fd-4b64d6e7d759" providerId="ADAL" clId="{C36163DB-6942-4251-A272-023BC0A72207}" dt="2024-07-10T09:35:50.477" v="42" actId="207"/>
          <ac:graphicFrameMkLst>
            <pc:docMk/>
            <pc:sldMk cId="1620740670" sldId="267"/>
            <ac:graphicFrameMk id="38" creationId="{71D7918A-3A35-8711-89BA-719960D296A4}"/>
          </ac:graphicFrameMkLst>
        </pc:graphicFrameChg>
        <pc:picChg chg="add mod">
          <ac:chgData name="Tidjani, Falaq" userId="e4edafe0-527c-4354-b6fd-4b64d6e7d759" providerId="ADAL" clId="{C36163DB-6942-4251-A272-023BC0A72207}" dt="2024-07-16T18:35:00.889" v="328"/>
          <ac:picMkLst>
            <pc:docMk/>
            <pc:sldMk cId="1620740670" sldId="267"/>
            <ac:picMk id="4" creationId="{EDDFEA0B-DE4D-7BFF-8E48-2D7D0F3DFBB8}"/>
          </ac:picMkLst>
        </pc:picChg>
        <pc:picChg chg="del">
          <ac:chgData name="Tidjani, Falaq" userId="e4edafe0-527c-4354-b6fd-4b64d6e7d759" providerId="ADAL" clId="{C36163DB-6942-4251-A272-023BC0A72207}" dt="2024-07-16T11:32:55.299" v="108" actId="478"/>
          <ac:picMkLst>
            <pc:docMk/>
            <pc:sldMk cId="1620740670" sldId="267"/>
            <ac:picMk id="33" creationId="{0B8B1664-0AA9-0E87-CE3D-DE193E35A4AD}"/>
          </ac:picMkLst>
        </pc:picChg>
      </pc:sldChg>
      <pc:sldChg chg="modSp mod">
        <pc:chgData name="Tidjani, Falaq" userId="e4edafe0-527c-4354-b6fd-4b64d6e7d759" providerId="ADAL" clId="{C36163DB-6942-4251-A272-023BC0A72207}" dt="2024-07-16T18:35:48.637" v="333"/>
        <pc:sldMkLst>
          <pc:docMk/>
          <pc:sldMk cId="4241613265" sldId="268"/>
        </pc:sldMkLst>
        <pc:spChg chg="mod">
          <ac:chgData name="Tidjani, Falaq" userId="e4edafe0-527c-4354-b6fd-4b64d6e7d759" providerId="ADAL" clId="{C36163DB-6942-4251-A272-023BC0A72207}" dt="2024-07-16T18:35:40.739" v="332"/>
          <ac:spMkLst>
            <pc:docMk/>
            <pc:sldMk cId="4241613265" sldId="268"/>
            <ac:spMk id="14" creationId="{B64075B4-8A93-F647-3814-99AFF38B044E}"/>
          </ac:spMkLst>
        </pc:spChg>
        <pc:spChg chg="mod">
          <ac:chgData name="Tidjani, Falaq" userId="e4edafe0-527c-4354-b6fd-4b64d6e7d759" providerId="ADAL" clId="{C36163DB-6942-4251-A272-023BC0A72207}" dt="2024-07-16T18:35:33.285" v="331"/>
          <ac:spMkLst>
            <pc:docMk/>
            <pc:sldMk cId="4241613265" sldId="268"/>
            <ac:spMk id="22" creationId="{2DCA245D-06CB-83ED-6BAA-45715EE764A1}"/>
          </ac:spMkLst>
        </pc:spChg>
        <pc:graphicFrameChg chg="modGraphic">
          <ac:chgData name="Tidjani, Falaq" userId="e4edafe0-527c-4354-b6fd-4b64d6e7d759" providerId="ADAL" clId="{C36163DB-6942-4251-A272-023BC0A72207}" dt="2024-07-10T09:35:56.057" v="43" actId="207"/>
          <ac:graphicFrameMkLst>
            <pc:docMk/>
            <pc:sldMk cId="4241613265" sldId="268"/>
            <ac:graphicFrameMk id="38" creationId="{C761D5F5-6194-5595-C8CC-40AF03FDB9EE}"/>
          </ac:graphicFrameMkLst>
        </pc:graphicFrameChg>
        <pc:picChg chg="mod">
          <ac:chgData name="Tidjani, Falaq" userId="e4edafe0-527c-4354-b6fd-4b64d6e7d759" providerId="ADAL" clId="{C36163DB-6942-4251-A272-023BC0A72207}" dt="2024-07-16T18:35:48.637" v="333"/>
          <ac:picMkLst>
            <pc:docMk/>
            <pc:sldMk cId="4241613265" sldId="268"/>
            <ac:picMk id="32" creationId="{D5CDF3B1-1BAE-3736-385F-01F7F1F03D8E}"/>
          </ac:picMkLst>
        </pc:picChg>
      </pc:sldChg>
      <pc:sldChg chg="modSp mod">
        <pc:chgData name="Tidjani, Falaq" userId="e4edafe0-527c-4354-b6fd-4b64d6e7d759" providerId="ADAL" clId="{C36163DB-6942-4251-A272-023BC0A72207}" dt="2024-07-16T18:36:30.128" v="336"/>
        <pc:sldMkLst>
          <pc:docMk/>
          <pc:sldMk cId="1750303518" sldId="269"/>
        </pc:sldMkLst>
        <pc:spChg chg="mod">
          <ac:chgData name="Tidjani, Falaq" userId="e4edafe0-527c-4354-b6fd-4b64d6e7d759" providerId="ADAL" clId="{C36163DB-6942-4251-A272-023BC0A72207}" dt="2024-07-16T18:36:30.128" v="336"/>
          <ac:spMkLst>
            <pc:docMk/>
            <pc:sldMk cId="1750303518" sldId="269"/>
            <ac:spMk id="12" creationId="{2B173321-045E-2BF5-BBA9-3BD924B6B9C9}"/>
          </ac:spMkLst>
        </pc:spChg>
        <pc:spChg chg="mod">
          <ac:chgData name="Tidjani, Falaq" userId="e4edafe0-527c-4354-b6fd-4b64d6e7d759" providerId="ADAL" clId="{C36163DB-6942-4251-A272-023BC0A72207}" dt="2024-07-16T18:36:25.033" v="335"/>
          <ac:spMkLst>
            <pc:docMk/>
            <pc:sldMk cId="1750303518" sldId="269"/>
            <ac:spMk id="20" creationId="{613BBF82-CECC-D9C1-803F-371D43BEFE36}"/>
          </ac:spMkLst>
        </pc:spChg>
        <pc:graphicFrameChg chg="modGraphic">
          <ac:chgData name="Tidjani, Falaq" userId="e4edafe0-527c-4354-b6fd-4b64d6e7d759" providerId="ADAL" clId="{C36163DB-6942-4251-A272-023BC0A72207}" dt="2024-07-10T09:36:02.125" v="44" actId="207"/>
          <ac:graphicFrameMkLst>
            <pc:docMk/>
            <pc:sldMk cId="1750303518" sldId="269"/>
            <ac:graphicFrameMk id="37" creationId="{CB211258-5D94-E03F-9686-7D8E2A05B890}"/>
          </ac:graphicFrameMkLst>
        </pc:graphicFrameChg>
        <pc:picChg chg="mod">
          <ac:chgData name="Tidjani, Falaq" userId="e4edafe0-527c-4354-b6fd-4b64d6e7d759" providerId="ADAL" clId="{C36163DB-6942-4251-A272-023BC0A72207}" dt="2024-07-16T18:36:16.954" v="334"/>
          <ac:picMkLst>
            <pc:docMk/>
            <pc:sldMk cId="1750303518" sldId="269"/>
            <ac:picMk id="29" creationId="{C4F8D696-2003-4397-422B-74145E0FFBEB}"/>
          </ac:picMkLst>
        </pc:picChg>
      </pc:sldChg>
      <pc:sldChg chg="addSp delSp modSp mod">
        <pc:chgData name="Tidjani, Falaq" userId="e4edafe0-527c-4354-b6fd-4b64d6e7d759" providerId="ADAL" clId="{C36163DB-6942-4251-A272-023BC0A72207}" dt="2024-07-16T18:38:08.007" v="343"/>
        <pc:sldMkLst>
          <pc:docMk/>
          <pc:sldMk cId="3157193546" sldId="270"/>
        </pc:sldMkLst>
        <pc:spChg chg="add mod">
          <ac:chgData name="Tidjani, Falaq" userId="e4edafe0-527c-4354-b6fd-4b64d6e7d759" providerId="ADAL" clId="{C36163DB-6942-4251-A272-023BC0A72207}" dt="2024-07-16T18:38:08.007" v="343"/>
          <ac:spMkLst>
            <pc:docMk/>
            <pc:sldMk cId="3157193546" sldId="270"/>
            <ac:spMk id="3" creationId="{D09E7428-F60D-89D1-DA59-B753D09571FE}"/>
          </ac:spMkLst>
        </pc:spChg>
        <pc:spChg chg="add mod">
          <ac:chgData name="Tidjani, Falaq" userId="e4edafe0-527c-4354-b6fd-4b64d6e7d759" providerId="ADAL" clId="{C36163DB-6942-4251-A272-023BC0A72207}" dt="2024-07-16T18:37:49.913" v="342"/>
          <ac:spMkLst>
            <pc:docMk/>
            <pc:sldMk cId="3157193546" sldId="270"/>
            <ac:spMk id="4" creationId="{ADB75ECC-621A-E970-D53F-E031E0E2B5AA}"/>
          </ac:spMkLst>
        </pc:spChg>
        <pc:spChg chg="del">
          <ac:chgData name="Tidjani, Falaq" userId="e4edafe0-527c-4354-b6fd-4b64d6e7d759" providerId="ADAL" clId="{C36163DB-6942-4251-A272-023BC0A72207}" dt="2024-07-16T18:36:58.645" v="338" actId="478"/>
          <ac:spMkLst>
            <pc:docMk/>
            <pc:sldMk cId="3157193546" sldId="270"/>
            <ac:spMk id="12" creationId="{233EA786-09BF-35DB-80A3-66927C26EC80}"/>
          </ac:spMkLst>
        </pc:spChg>
        <pc:spChg chg="del">
          <ac:chgData name="Tidjani, Falaq" userId="e4edafe0-527c-4354-b6fd-4b64d6e7d759" providerId="ADAL" clId="{C36163DB-6942-4251-A272-023BC0A72207}" dt="2024-07-16T18:36:58.645" v="338" actId="478"/>
          <ac:spMkLst>
            <pc:docMk/>
            <pc:sldMk cId="3157193546" sldId="270"/>
            <ac:spMk id="20" creationId="{60E67557-E308-79CF-9B0B-ACD9E0B82D37}"/>
          </ac:spMkLst>
        </pc:spChg>
        <pc:graphicFrameChg chg="modGraphic">
          <ac:chgData name="Tidjani, Falaq" userId="e4edafe0-527c-4354-b6fd-4b64d6e7d759" providerId="ADAL" clId="{C36163DB-6942-4251-A272-023BC0A72207}" dt="2024-07-10T09:36:07.939" v="45" actId="207"/>
          <ac:graphicFrameMkLst>
            <pc:docMk/>
            <pc:sldMk cId="3157193546" sldId="270"/>
            <ac:graphicFrameMk id="37" creationId="{C36321CF-0D4E-7C78-7934-0B30CEDE0065}"/>
          </ac:graphicFrameMkLst>
        </pc:graphicFrameChg>
        <pc:picChg chg="mod">
          <ac:chgData name="Tidjani, Falaq" userId="e4edafe0-527c-4354-b6fd-4b64d6e7d759" providerId="ADAL" clId="{C36163DB-6942-4251-A272-023BC0A72207}" dt="2024-07-16T18:36:48.619" v="337"/>
          <ac:picMkLst>
            <pc:docMk/>
            <pc:sldMk cId="3157193546" sldId="270"/>
            <ac:picMk id="30" creationId="{15663C70-F558-0962-61BC-4A6663B6D480}"/>
          </ac:picMkLst>
        </pc:picChg>
      </pc:sldChg>
      <pc:sldChg chg="modSp mod">
        <pc:chgData name="Tidjani, Falaq" userId="e4edafe0-527c-4354-b6fd-4b64d6e7d759" providerId="ADAL" clId="{C36163DB-6942-4251-A272-023BC0A72207}" dt="2024-07-16T18:38:31.117" v="346"/>
        <pc:sldMkLst>
          <pc:docMk/>
          <pc:sldMk cId="1588976134" sldId="271"/>
        </pc:sldMkLst>
        <pc:spChg chg="mod">
          <ac:chgData name="Tidjani, Falaq" userId="e4edafe0-527c-4354-b6fd-4b64d6e7d759" providerId="ADAL" clId="{C36163DB-6942-4251-A272-023BC0A72207}" dt="2024-07-16T18:38:31.117" v="346"/>
          <ac:spMkLst>
            <pc:docMk/>
            <pc:sldMk cId="1588976134" sldId="271"/>
            <ac:spMk id="12" creationId="{16832CC7-5F6B-AD63-9D74-4ADEFF224934}"/>
          </ac:spMkLst>
        </pc:spChg>
        <pc:spChg chg="mod">
          <ac:chgData name="Tidjani, Falaq" userId="e4edafe0-527c-4354-b6fd-4b64d6e7d759" providerId="ADAL" clId="{C36163DB-6942-4251-A272-023BC0A72207}" dt="2024-07-16T18:38:25.534" v="345"/>
          <ac:spMkLst>
            <pc:docMk/>
            <pc:sldMk cId="1588976134" sldId="271"/>
            <ac:spMk id="20" creationId="{DD4B48A3-6CD9-779D-44EF-5CBC1DE28D8D}"/>
          </ac:spMkLst>
        </pc:spChg>
        <pc:graphicFrameChg chg="modGraphic">
          <ac:chgData name="Tidjani, Falaq" userId="e4edafe0-527c-4354-b6fd-4b64d6e7d759" providerId="ADAL" clId="{C36163DB-6942-4251-A272-023BC0A72207}" dt="2024-07-10T09:36:14.003" v="46" actId="207"/>
          <ac:graphicFrameMkLst>
            <pc:docMk/>
            <pc:sldMk cId="1588976134" sldId="271"/>
            <ac:graphicFrameMk id="38" creationId="{34484FD0-785A-E396-7A4B-2C634A8C5B1F}"/>
          </ac:graphicFrameMkLst>
        </pc:graphicFrameChg>
        <pc:picChg chg="mod">
          <ac:chgData name="Tidjani, Falaq" userId="e4edafe0-527c-4354-b6fd-4b64d6e7d759" providerId="ADAL" clId="{C36163DB-6942-4251-A272-023BC0A72207}" dt="2024-07-16T18:38:19.146" v="344"/>
          <ac:picMkLst>
            <pc:docMk/>
            <pc:sldMk cId="1588976134" sldId="271"/>
            <ac:picMk id="31" creationId="{2D5682C0-BC13-08C7-C5A8-39591CA9EE77}"/>
          </ac:picMkLst>
        </pc:picChg>
      </pc:sldChg>
      <pc:sldChg chg="modSp mod">
        <pc:chgData name="Tidjani, Falaq" userId="e4edafe0-527c-4354-b6fd-4b64d6e7d759" providerId="ADAL" clId="{C36163DB-6942-4251-A272-023BC0A72207}" dt="2024-07-16T18:39:05.982" v="349"/>
        <pc:sldMkLst>
          <pc:docMk/>
          <pc:sldMk cId="688768740" sldId="272"/>
        </pc:sldMkLst>
        <pc:spChg chg="mod">
          <ac:chgData name="Tidjani, Falaq" userId="e4edafe0-527c-4354-b6fd-4b64d6e7d759" providerId="ADAL" clId="{C36163DB-6942-4251-A272-023BC0A72207}" dt="2024-07-16T18:39:05.982" v="349"/>
          <ac:spMkLst>
            <pc:docMk/>
            <pc:sldMk cId="688768740" sldId="272"/>
            <ac:spMk id="12" creationId="{70C57373-2E6C-C652-F017-B1F8855F768B}"/>
          </ac:spMkLst>
        </pc:spChg>
        <pc:spChg chg="mod">
          <ac:chgData name="Tidjani, Falaq" userId="e4edafe0-527c-4354-b6fd-4b64d6e7d759" providerId="ADAL" clId="{C36163DB-6942-4251-A272-023BC0A72207}" dt="2024-07-16T18:39:00.225" v="348"/>
          <ac:spMkLst>
            <pc:docMk/>
            <pc:sldMk cId="688768740" sldId="272"/>
            <ac:spMk id="20" creationId="{F2ED639F-E437-63C1-2EE6-360531C45650}"/>
          </ac:spMkLst>
        </pc:spChg>
        <pc:graphicFrameChg chg="modGraphic">
          <ac:chgData name="Tidjani, Falaq" userId="e4edafe0-527c-4354-b6fd-4b64d6e7d759" providerId="ADAL" clId="{C36163DB-6942-4251-A272-023BC0A72207}" dt="2024-07-10T09:36:28.257" v="47" actId="207"/>
          <ac:graphicFrameMkLst>
            <pc:docMk/>
            <pc:sldMk cId="688768740" sldId="272"/>
            <ac:graphicFrameMk id="31" creationId="{1343B59F-CB4C-09FB-506C-29F597F297F8}"/>
          </ac:graphicFrameMkLst>
        </pc:graphicFrameChg>
        <pc:picChg chg="mod">
          <ac:chgData name="Tidjani, Falaq" userId="e4edafe0-527c-4354-b6fd-4b64d6e7d759" providerId="ADAL" clId="{C36163DB-6942-4251-A272-023BC0A72207}" dt="2024-07-16T18:38:47.294" v="347"/>
          <ac:picMkLst>
            <pc:docMk/>
            <pc:sldMk cId="688768740" sldId="272"/>
            <ac:picMk id="30" creationId="{FB09C1BE-EED9-0A0F-67E9-22FF9F8511F7}"/>
          </ac:picMkLst>
        </pc:picChg>
      </pc:sldChg>
      <pc:sldChg chg="addSp delSp modSp mod modClrScheme chgLayout">
        <pc:chgData name="Tidjani, Falaq" userId="e4edafe0-527c-4354-b6fd-4b64d6e7d759" providerId="ADAL" clId="{C36163DB-6942-4251-A272-023BC0A72207}" dt="2024-07-16T18:54:52.830" v="521" actId="1076"/>
        <pc:sldMkLst>
          <pc:docMk/>
          <pc:sldMk cId="583352682" sldId="274"/>
        </pc:sldMkLst>
        <pc:spChg chg="mod">
          <ac:chgData name="Tidjani, Falaq" userId="e4edafe0-527c-4354-b6fd-4b64d6e7d759" providerId="ADAL" clId="{C36163DB-6942-4251-A272-023BC0A72207}" dt="2024-07-16T18:39:35.583" v="351"/>
          <ac:spMkLst>
            <pc:docMk/>
            <pc:sldMk cId="583352682" sldId="274"/>
            <ac:spMk id="2" creationId="{2B67DA63-BBEC-1215-1079-3E49B9AB2B1A}"/>
          </ac:spMkLst>
        </pc:spChg>
        <pc:spChg chg="del">
          <ac:chgData name="Tidjani, Falaq" userId="e4edafe0-527c-4354-b6fd-4b64d6e7d759" providerId="ADAL" clId="{C36163DB-6942-4251-A272-023BC0A72207}" dt="2024-07-16T18:54:47.506" v="519" actId="478"/>
          <ac:spMkLst>
            <pc:docMk/>
            <pc:sldMk cId="583352682" sldId="274"/>
            <ac:spMk id="3" creationId="{AC94136F-B985-7E62-C226-427F9210ACFD}"/>
          </ac:spMkLst>
        </pc:spChg>
        <pc:spChg chg="mod">
          <ac:chgData name="Tidjani, Falaq" userId="e4edafe0-527c-4354-b6fd-4b64d6e7d759" providerId="ADAL" clId="{C36163DB-6942-4251-A272-023BC0A72207}" dt="2024-07-16T18:39:48.031" v="352"/>
          <ac:spMkLst>
            <pc:docMk/>
            <pc:sldMk cId="583352682" sldId="274"/>
            <ac:spMk id="4" creationId="{31A19931-8BB4-4666-944C-40F8292305C1}"/>
          </ac:spMkLst>
        </pc:spChg>
        <pc:spChg chg="del">
          <ac:chgData name="Tidjani, Falaq" userId="e4edafe0-527c-4354-b6fd-4b64d6e7d759" providerId="ADAL" clId="{C36163DB-6942-4251-A272-023BC0A72207}" dt="2024-07-16T18:40:07.239" v="353" actId="478"/>
          <ac:spMkLst>
            <pc:docMk/>
            <pc:sldMk cId="583352682" sldId="274"/>
            <ac:spMk id="5" creationId="{EA81D9E9-D78A-5BEA-65CA-D0E5F1348A0A}"/>
          </ac:spMkLst>
        </pc:spChg>
        <pc:spChg chg="add mod">
          <ac:chgData name="Tidjani, Falaq" userId="e4edafe0-527c-4354-b6fd-4b64d6e7d759" providerId="ADAL" clId="{C36163DB-6942-4251-A272-023BC0A72207}" dt="2024-07-16T18:40:07.760" v="354"/>
          <ac:spMkLst>
            <pc:docMk/>
            <pc:sldMk cId="583352682" sldId="274"/>
            <ac:spMk id="6" creationId="{68751F6E-DA4A-DB4D-2B5B-8FAB25F54042}"/>
          </ac:spMkLst>
        </pc:spChg>
        <pc:spChg chg="add mod">
          <ac:chgData name="Tidjani, Falaq" userId="e4edafe0-527c-4354-b6fd-4b64d6e7d759" providerId="ADAL" clId="{C36163DB-6942-4251-A272-023BC0A72207}" dt="2024-07-16T18:40:07.760" v="354"/>
          <ac:spMkLst>
            <pc:docMk/>
            <pc:sldMk cId="583352682" sldId="274"/>
            <ac:spMk id="7" creationId="{4B5FCD18-201B-EA09-5CEB-3E3820B3C2AB}"/>
          </ac:spMkLst>
        </pc:spChg>
        <pc:spChg chg="add mod ord">
          <ac:chgData name="Tidjani, Falaq" userId="e4edafe0-527c-4354-b6fd-4b64d6e7d759" providerId="ADAL" clId="{C36163DB-6942-4251-A272-023BC0A72207}" dt="2024-07-16T18:54:52.830" v="521" actId="1076"/>
          <ac:spMkLst>
            <pc:docMk/>
            <pc:sldMk cId="583352682" sldId="274"/>
            <ac:spMk id="8" creationId="{64EF178A-5312-D790-7F99-E0A90B84BAB5}"/>
          </ac:spMkLst>
        </pc:spChg>
        <pc:spChg chg="mod">
          <ac:chgData name="Tidjani, Falaq" userId="e4edafe0-527c-4354-b6fd-4b64d6e7d759" providerId="ADAL" clId="{C36163DB-6942-4251-A272-023BC0A72207}" dt="2024-07-16T18:39:21.479" v="350"/>
          <ac:spMkLst>
            <pc:docMk/>
            <pc:sldMk cId="583352682" sldId="274"/>
            <ac:spMk id="9" creationId="{07850957-A787-D9B4-5EAB-881B80CE0BC1}"/>
          </ac:spMkLst>
        </pc:spChg>
      </pc:sldChg>
      <pc:sldChg chg="addSp delSp modSp mod">
        <pc:chgData name="Tidjani, Falaq" userId="e4edafe0-527c-4354-b6fd-4b64d6e7d759" providerId="ADAL" clId="{C36163DB-6942-4251-A272-023BC0A72207}" dt="2024-07-16T18:40:37.473" v="357"/>
        <pc:sldMkLst>
          <pc:docMk/>
          <pc:sldMk cId="1733942066" sldId="275"/>
        </pc:sldMkLst>
        <pc:spChg chg="add mod">
          <ac:chgData name="Tidjani, Falaq" userId="e4edafe0-527c-4354-b6fd-4b64d6e7d759" providerId="ADAL" clId="{C36163DB-6942-4251-A272-023BC0A72207}" dt="2024-07-16T18:40:37.473" v="357"/>
          <ac:spMkLst>
            <pc:docMk/>
            <pc:sldMk cId="1733942066" sldId="275"/>
            <ac:spMk id="3" creationId="{6352B6A0-56AA-167E-F6A0-56B86AB55C9E}"/>
          </ac:spMkLst>
        </pc:spChg>
        <pc:spChg chg="add mod">
          <ac:chgData name="Tidjani, Falaq" userId="e4edafe0-527c-4354-b6fd-4b64d6e7d759" providerId="ADAL" clId="{C36163DB-6942-4251-A272-023BC0A72207}" dt="2024-07-16T18:40:37.473" v="357"/>
          <ac:spMkLst>
            <pc:docMk/>
            <pc:sldMk cId="1733942066" sldId="275"/>
            <ac:spMk id="8" creationId="{1C7120E7-0291-8C4D-226D-59C26895CA4B}"/>
          </ac:spMkLst>
        </pc:spChg>
        <pc:spChg chg="del">
          <ac:chgData name="Tidjani, Falaq" userId="e4edafe0-527c-4354-b6fd-4b64d6e7d759" providerId="ADAL" clId="{C36163DB-6942-4251-A272-023BC0A72207}" dt="2024-07-16T18:40:36.783" v="356" actId="478"/>
          <ac:spMkLst>
            <pc:docMk/>
            <pc:sldMk cId="1733942066" sldId="275"/>
            <ac:spMk id="28" creationId="{B6AD902E-46CC-AD42-7953-BA98B4289913}"/>
          </ac:spMkLst>
        </pc:spChg>
        <pc:spChg chg="del">
          <ac:chgData name="Tidjani, Falaq" userId="e4edafe0-527c-4354-b6fd-4b64d6e7d759" providerId="ADAL" clId="{C36163DB-6942-4251-A272-023BC0A72207}" dt="2024-07-16T18:40:36.783" v="356" actId="478"/>
          <ac:spMkLst>
            <pc:docMk/>
            <pc:sldMk cId="1733942066" sldId="275"/>
            <ac:spMk id="29" creationId="{599F8101-9DAE-BC8D-4FFB-23B3B7D23080}"/>
          </ac:spMkLst>
        </pc:spChg>
        <pc:graphicFrameChg chg="modGraphic">
          <ac:chgData name="Tidjani, Falaq" userId="e4edafe0-527c-4354-b6fd-4b64d6e7d759" providerId="ADAL" clId="{C36163DB-6942-4251-A272-023BC0A72207}" dt="2024-07-10T09:35:35.207" v="40" actId="207"/>
          <ac:graphicFrameMkLst>
            <pc:docMk/>
            <pc:sldMk cId="1733942066" sldId="275"/>
            <ac:graphicFrameMk id="4" creationId="{0759D466-E9FC-559E-84ED-B626C37E6A47}"/>
          </ac:graphicFrameMkLst>
        </pc:graphicFrameChg>
        <pc:picChg chg="mod">
          <ac:chgData name="Tidjani, Falaq" userId="e4edafe0-527c-4354-b6fd-4b64d6e7d759" providerId="ADAL" clId="{C36163DB-6942-4251-A272-023BC0A72207}" dt="2024-07-16T18:40:25.645" v="355"/>
          <ac:picMkLst>
            <pc:docMk/>
            <pc:sldMk cId="1733942066" sldId="275"/>
            <ac:picMk id="31" creationId="{E38A9A63-0CC3-203D-B393-2049F0A8AAA2}"/>
          </ac:picMkLst>
        </pc:picChg>
      </pc:sldChg>
      <pc:sldChg chg="addSp delSp modSp mod">
        <pc:chgData name="Tidjani, Falaq" userId="e4edafe0-527c-4354-b6fd-4b64d6e7d759" providerId="ADAL" clId="{C36163DB-6942-4251-A272-023BC0A72207}" dt="2024-07-16T18:40:48.608" v="360"/>
        <pc:sldMkLst>
          <pc:docMk/>
          <pc:sldMk cId="2092046745" sldId="276"/>
        </pc:sldMkLst>
        <pc:spChg chg="add mod">
          <ac:chgData name="Tidjani, Falaq" userId="e4edafe0-527c-4354-b6fd-4b64d6e7d759" providerId="ADAL" clId="{C36163DB-6942-4251-A272-023BC0A72207}" dt="2024-07-16T18:40:41.816" v="359"/>
          <ac:spMkLst>
            <pc:docMk/>
            <pc:sldMk cId="2092046745" sldId="276"/>
            <ac:spMk id="3" creationId="{8C5692C9-2135-514D-7BB3-F17C266604F5}"/>
          </ac:spMkLst>
        </pc:spChg>
        <pc:spChg chg="add mod">
          <ac:chgData name="Tidjani, Falaq" userId="e4edafe0-527c-4354-b6fd-4b64d6e7d759" providerId="ADAL" clId="{C36163DB-6942-4251-A272-023BC0A72207}" dt="2024-07-16T18:40:41.816" v="359"/>
          <ac:spMkLst>
            <pc:docMk/>
            <pc:sldMk cId="2092046745" sldId="276"/>
            <ac:spMk id="7" creationId="{43E38E44-664D-ED39-FB80-DC94881345F0}"/>
          </ac:spMkLst>
        </pc:spChg>
        <pc:spChg chg="del">
          <ac:chgData name="Tidjani, Falaq" userId="e4edafe0-527c-4354-b6fd-4b64d6e7d759" providerId="ADAL" clId="{C36163DB-6942-4251-A272-023BC0A72207}" dt="2024-07-16T18:40:41.375" v="358" actId="478"/>
          <ac:spMkLst>
            <pc:docMk/>
            <pc:sldMk cId="2092046745" sldId="276"/>
            <ac:spMk id="28" creationId="{F86BF23C-93A5-57FC-2E97-9B2CEB869236}"/>
          </ac:spMkLst>
        </pc:spChg>
        <pc:spChg chg="del">
          <ac:chgData name="Tidjani, Falaq" userId="e4edafe0-527c-4354-b6fd-4b64d6e7d759" providerId="ADAL" clId="{C36163DB-6942-4251-A272-023BC0A72207}" dt="2024-07-16T18:40:41.375" v="358" actId="478"/>
          <ac:spMkLst>
            <pc:docMk/>
            <pc:sldMk cId="2092046745" sldId="276"/>
            <ac:spMk id="29" creationId="{8A202ABF-CE5D-BACE-3651-01B03BCE7ADB}"/>
          </ac:spMkLst>
        </pc:spChg>
        <pc:graphicFrameChg chg="modGraphic">
          <ac:chgData name="Tidjani, Falaq" userId="e4edafe0-527c-4354-b6fd-4b64d6e7d759" providerId="ADAL" clId="{C36163DB-6942-4251-A272-023BC0A72207}" dt="2024-07-10T09:35:40.246" v="41" actId="207"/>
          <ac:graphicFrameMkLst>
            <pc:docMk/>
            <pc:sldMk cId="2092046745" sldId="276"/>
            <ac:graphicFrameMk id="4" creationId="{DA1E9486-32A9-62AA-14F3-48B6FFB06455}"/>
          </ac:graphicFrameMkLst>
        </pc:graphicFrameChg>
        <pc:picChg chg="mod">
          <ac:chgData name="Tidjani, Falaq" userId="e4edafe0-527c-4354-b6fd-4b64d6e7d759" providerId="ADAL" clId="{C36163DB-6942-4251-A272-023BC0A72207}" dt="2024-07-16T18:40:48.608" v="360"/>
          <ac:picMkLst>
            <pc:docMk/>
            <pc:sldMk cId="2092046745" sldId="276"/>
            <ac:picMk id="33" creationId="{490458F4-FD37-CF76-050B-6E9504FCC27F}"/>
          </ac:picMkLst>
        </pc:picChg>
      </pc:sldChg>
      <pc:sldChg chg="addSp delSp modSp mod setBg">
        <pc:chgData name="Tidjani, Falaq" userId="e4edafe0-527c-4354-b6fd-4b64d6e7d759" providerId="ADAL" clId="{C36163DB-6942-4251-A272-023BC0A72207}" dt="2024-07-16T18:43:26.532" v="394"/>
        <pc:sldMkLst>
          <pc:docMk/>
          <pc:sldMk cId="446260222" sldId="277"/>
        </pc:sldMkLst>
        <pc:spChg chg="add mod">
          <ac:chgData name="Tidjani, Falaq" userId="e4edafe0-527c-4354-b6fd-4b64d6e7d759" providerId="ADAL" clId="{C36163DB-6942-4251-A272-023BC0A72207}" dt="2024-07-16T18:43:26.532" v="394"/>
          <ac:spMkLst>
            <pc:docMk/>
            <pc:sldMk cId="446260222" sldId="277"/>
            <ac:spMk id="9" creationId="{2C12B8C7-8681-9CE8-EBF8-A69212239E70}"/>
          </ac:spMkLst>
        </pc:spChg>
        <pc:spChg chg="add mod">
          <ac:chgData name="Tidjani, Falaq" userId="e4edafe0-527c-4354-b6fd-4b64d6e7d759" providerId="ADAL" clId="{C36163DB-6942-4251-A272-023BC0A72207}" dt="2024-07-16T18:43:26.532" v="394"/>
          <ac:spMkLst>
            <pc:docMk/>
            <pc:sldMk cId="446260222" sldId="277"/>
            <ac:spMk id="10" creationId="{9209FB58-4368-EEB8-0ACD-4BBE46697DB4}"/>
          </ac:spMkLst>
        </pc:spChg>
        <pc:spChg chg="del">
          <ac:chgData name="Tidjani, Falaq" userId="e4edafe0-527c-4354-b6fd-4b64d6e7d759" providerId="ADAL" clId="{C36163DB-6942-4251-A272-023BC0A72207}" dt="2024-07-16T18:43:26.110" v="393" actId="478"/>
          <ac:spMkLst>
            <pc:docMk/>
            <pc:sldMk cId="446260222" sldId="277"/>
            <ac:spMk id="45" creationId="{90978F85-1F97-EFD5-3520-0AC3FD150E2E}"/>
          </ac:spMkLst>
        </pc:spChg>
        <pc:spChg chg="del">
          <ac:chgData name="Tidjani, Falaq" userId="e4edafe0-527c-4354-b6fd-4b64d6e7d759" providerId="ADAL" clId="{C36163DB-6942-4251-A272-023BC0A72207}" dt="2024-07-16T18:43:26.110" v="393" actId="478"/>
          <ac:spMkLst>
            <pc:docMk/>
            <pc:sldMk cId="446260222" sldId="277"/>
            <ac:spMk id="46" creationId="{525BF351-ABFB-35D9-EF84-C6031A062E29}"/>
          </ac:spMkLst>
        </pc:spChg>
        <pc:graphicFrameChg chg="add del mod">
          <ac:chgData name="Tidjani, Falaq" userId="e4edafe0-527c-4354-b6fd-4b64d6e7d759" providerId="ADAL" clId="{C36163DB-6942-4251-A272-023BC0A72207}" dt="2024-07-16T16:37:24.239" v="201" actId="478"/>
          <ac:graphicFrameMkLst>
            <pc:docMk/>
            <pc:sldMk cId="446260222" sldId="277"/>
            <ac:graphicFrameMk id="3" creationId="{4805EDE7-26E6-C02A-CAB0-FA1CD1134591}"/>
          </ac:graphicFrameMkLst>
        </pc:graphicFrameChg>
        <pc:graphicFrameChg chg="add mod">
          <ac:chgData name="Tidjani, Falaq" userId="e4edafe0-527c-4354-b6fd-4b64d6e7d759" providerId="ADAL" clId="{C36163DB-6942-4251-A272-023BC0A72207}" dt="2024-07-16T16:37:43.619" v="208" actId="2711"/>
          <ac:graphicFrameMkLst>
            <pc:docMk/>
            <pc:sldMk cId="446260222" sldId="277"/>
            <ac:graphicFrameMk id="8" creationId="{4805EDE7-26E6-C02A-CAB0-FA1CD1134591}"/>
          </ac:graphicFrameMkLst>
        </pc:graphicFrameChg>
        <pc:graphicFrameChg chg="modGraphic">
          <ac:chgData name="Tidjani, Falaq" userId="e4edafe0-527c-4354-b6fd-4b64d6e7d759" providerId="ADAL" clId="{C36163DB-6942-4251-A272-023BC0A72207}" dt="2024-07-10T09:34:57.901" v="33" actId="207"/>
          <ac:graphicFrameMkLst>
            <pc:docMk/>
            <pc:sldMk cId="446260222" sldId="277"/>
            <ac:graphicFrameMk id="11" creationId="{1E94989D-5C88-3A35-7C8D-C36D1E539909}"/>
          </ac:graphicFrameMkLst>
        </pc:graphicFrameChg>
        <pc:graphicFrameChg chg="del">
          <ac:chgData name="Tidjani, Falaq" userId="e4edafe0-527c-4354-b6fd-4b64d6e7d759" providerId="ADAL" clId="{C36163DB-6942-4251-A272-023BC0A72207}" dt="2024-07-16T11:27:59.576" v="55" actId="478"/>
          <ac:graphicFrameMkLst>
            <pc:docMk/>
            <pc:sldMk cId="446260222" sldId="277"/>
            <ac:graphicFrameMk id="37" creationId="{4805EDE7-26E6-C02A-CAB0-FA1CD1134591}"/>
          </ac:graphicFrameMkLst>
        </pc:graphicFrameChg>
        <pc:picChg chg="add del">
          <ac:chgData name="Tidjani, Falaq" userId="e4edafe0-527c-4354-b6fd-4b64d6e7d759" providerId="ADAL" clId="{C36163DB-6942-4251-A272-023BC0A72207}" dt="2024-07-16T15:23:45.090" v="173" actId="21"/>
          <ac:picMkLst>
            <pc:docMk/>
            <pc:sldMk cId="446260222" sldId="277"/>
            <ac:picMk id="6" creationId="{0ACA5A7E-25CD-AD7A-B8E6-B061EFA62164}"/>
          </ac:picMkLst>
        </pc:picChg>
        <pc:picChg chg="add mod">
          <ac:chgData name="Tidjani, Falaq" userId="e4edafe0-527c-4354-b6fd-4b64d6e7d759" providerId="ADAL" clId="{C36163DB-6942-4251-A272-023BC0A72207}" dt="2024-07-16T18:43:23.053" v="392"/>
          <ac:picMkLst>
            <pc:docMk/>
            <pc:sldMk cId="446260222" sldId="277"/>
            <ac:picMk id="7" creationId="{88B18A64-BEBC-3749-F9D0-FB7682AF3C56}"/>
          </ac:picMkLst>
        </pc:picChg>
        <pc:picChg chg="del">
          <ac:chgData name="Tidjani, Falaq" userId="e4edafe0-527c-4354-b6fd-4b64d6e7d759" providerId="ADAL" clId="{C36163DB-6942-4251-A272-023BC0A72207}" dt="2024-07-16T11:27:04.432" v="54" actId="478"/>
          <ac:picMkLst>
            <pc:docMk/>
            <pc:sldMk cId="446260222" sldId="277"/>
            <ac:picMk id="38" creationId="{B8812A7F-E453-66DC-9506-E89054AAAB0E}"/>
          </ac:picMkLst>
        </pc:picChg>
      </pc:sldChg>
      <pc:sldChg chg="addSp delSp modSp mod modClrScheme chgLayout">
        <pc:chgData name="Tidjani, Falaq" userId="e4edafe0-527c-4354-b6fd-4b64d6e7d759" providerId="ADAL" clId="{C36163DB-6942-4251-A272-023BC0A72207}" dt="2024-07-16T18:55:58.669" v="534" actId="1076"/>
        <pc:sldMkLst>
          <pc:docMk/>
          <pc:sldMk cId="736208371" sldId="279"/>
        </pc:sldMkLst>
        <pc:spChg chg="mod">
          <ac:chgData name="Tidjani, Falaq" userId="e4edafe0-527c-4354-b6fd-4b64d6e7d759" providerId="ADAL" clId="{C36163DB-6942-4251-A272-023BC0A72207}" dt="2024-07-16T18:43:01.177" v="388" actId="1036"/>
          <ac:spMkLst>
            <pc:docMk/>
            <pc:sldMk cId="736208371" sldId="279"/>
            <ac:spMk id="2" creationId="{631864BF-C7E3-6A2E-E98D-27D4B99F7E0B}"/>
          </ac:spMkLst>
        </pc:spChg>
        <pc:spChg chg="del">
          <ac:chgData name="Tidjani, Falaq" userId="e4edafe0-527c-4354-b6fd-4b64d6e7d759" providerId="ADAL" clId="{C36163DB-6942-4251-A272-023BC0A72207}" dt="2024-07-16T18:55:51.586" v="532" actId="478"/>
          <ac:spMkLst>
            <pc:docMk/>
            <pc:sldMk cId="736208371" sldId="279"/>
            <ac:spMk id="3" creationId="{AC94136F-B985-7E62-C226-427F9210ACFD}"/>
          </ac:spMkLst>
        </pc:spChg>
        <pc:spChg chg="mod">
          <ac:chgData name="Tidjani, Falaq" userId="e4edafe0-527c-4354-b6fd-4b64d6e7d759" providerId="ADAL" clId="{C36163DB-6942-4251-A272-023BC0A72207}" dt="2024-07-16T18:43:01.177" v="388" actId="1036"/>
          <ac:spMkLst>
            <pc:docMk/>
            <pc:sldMk cId="736208371" sldId="279"/>
            <ac:spMk id="4" creationId="{4AD82DA0-A5E4-986C-44A7-D63A1D61BDD9}"/>
          </ac:spMkLst>
        </pc:spChg>
        <pc:spChg chg="del">
          <ac:chgData name="Tidjani, Falaq" userId="e4edafe0-527c-4354-b6fd-4b64d6e7d759" providerId="ADAL" clId="{C36163DB-6942-4251-A272-023BC0A72207}" dt="2024-07-16T18:43:02.877" v="389" actId="478"/>
          <ac:spMkLst>
            <pc:docMk/>
            <pc:sldMk cId="736208371" sldId="279"/>
            <ac:spMk id="5" creationId="{B7288AB8-5395-6D18-3AD6-09CFE7B4E89C}"/>
          </ac:spMkLst>
        </pc:spChg>
        <pc:spChg chg="add mod">
          <ac:chgData name="Tidjani, Falaq" userId="e4edafe0-527c-4354-b6fd-4b64d6e7d759" providerId="ADAL" clId="{C36163DB-6942-4251-A272-023BC0A72207}" dt="2024-07-16T18:43:03.880" v="390"/>
          <ac:spMkLst>
            <pc:docMk/>
            <pc:sldMk cId="736208371" sldId="279"/>
            <ac:spMk id="6" creationId="{1006C978-1D43-69EC-5CD3-1A79A2598A00}"/>
          </ac:spMkLst>
        </pc:spChg>
        <pc:spChg chg="add mod">
          <ac:chgData name="Tidjani, Falaq" userId="e4edafe0-527c-4354-b6fd-4b64d6e7d759" providerId="ADAL" clId="{C36163DB-6942-4251-A272-023BC0A72207}" dt="2024-07-16T18:43:03.880" v="390"/>
          <ac:spMkLst>
            <pc:docMk/>
            <pc:sldMk cId="736208371" sldId="279"/>
            <ac:spMk id="7" creationId="{1B577661-96C9-62DE-49B5-47D312096D1F}"/>
          </ac:spMkLst>
        </pc:spChg>
        <pc:spChg chg="add mod ord">
          <ac:chgData name="Tidjani, Falaq" userId="e4edafe0-527c-4354-b6fd-4b64d6e7d759" providerId="ADAL" clId="{C36163DB-6942-4251-A272-023BC0A72207}" dt="2024-07-16T18:55:58.669" v="534" actId="1076"/>
          <ac:spMkLst>
            <pc:docMk/>
            <pc:sldMk cId="736208371" sldId="279"/>
            <ac:spMk id="8" creationId="{0862C19F-23C1-C1A3-74FB-DC4CFEF4CCE2}"/>
          </ac:spMkLst>
        </pc:spChg>
        <pc:spChg chg="mod">
          <ac:chgData name="Tidjani, Falaq" userId="e4edafe0-527c-4354-b6fd-4b64d6e7d759" providerId="ADAL" clId="{C36163DB-6942-4251-A272-023BC0A72207}" dt="2024-07-16T18:43:01.177" v="388" actId="1036"/>
          <ac:spMkLst>
            <pc:docMk/>
            <pc:sldMk cId="736208371" sldId="279"/>
            <ac:spMk id="9" creationId="{87EE0A2E-1BCD-5A7A-909C-A0B57D8FAC3D}"/>
          </ac:spMkLst>
        </pc:spChg>
        <pc:spChg chg="mod">
          <ac:chgData name="Tidjani, Falaq" userId="e4edafe0-527c-4354-b6fd-4b64d6e7d759" providerId="ADAL" clId="{C36163DB-6942-4251-A272-023BC0A72207}" dt="2024-07-16T18:43:01.177" v="388" actId="1036"/>
          <ac:spMkLst>
            <pc:docMk/>
            <pc:sldMk cId="736208371" sldId="279"/>
            <ac:spMk id="10" creationId="{77F556A6-C346-ECE3-2D29-8565AC5BFDA1}"/>
          </ac:spMkLst>
        </pc:spChg>
        <pc:spChg chg="mod">
          <ac:chgData name="Tidjani, Falaq" userId="e4edafe0-527c-4354-b6fd-4b64d6e7d759" providerId="ADAL" clId="{C36163DB-6942-4251-A272-023BC0A72207}" dt="2024-07-16T18:43:10.305" v="391"/>
          <ac:spMkLst>
            <pc:docMk/>
            <pc:sldMk cId="736208371" sldId="279"/>
            <ac:spMk id="11" creationId="{485C7CC7-6614-ED97-874E-93CE4B6A6A9E}"/>
          </ac:spMkLst>
        </pc:spChg>
      </pc:sldChg>
      <pc:sldChg chg="addSp delSp modSp mod">
        <pc:chgData name="Tidjani, Falaq" userId="e4edafe0-527c-4354-b6fd-4b64d6e7d759" providerId="ADAL" clId="{C36163DB-6942-4251-A272-023BC0A72207}" dt="2024-07-16T18:43:36.965" v="397"/>
        <pc:sldMkLst>
          <pc:docMk/>
          <pc:sldMk cId="2847838113" sldId="280"/>
        </pc:sldMkLst>
        <pc:spChg chg="add mod">
          <ac:chgData name="Tidjani, Falaq" userId="e4edafe0-527c-4354-b6fd-4b64d6e7d759" providerId="ADAL" clId="{C36163DB-6942-4251-A272-023BC0A72207}" dt="2024-07-16T18:43:36.965" v="397"/>
          <ac:spMkLst>
            <pc:docMk/>
            <pc:sldMk cId="2847838113" sldId="280"/>
            <ac:spMk id="3" creationId="{C60100F1-D3A4-DA5F-8D35-BDCBD9A29FB8}"/>
          </ac:spMkLst>
        </pc:spChg>
        <pc:spChg chg="add mod">
          <ac:chgData name="Tidjani, Falaq" userId="e4edafe0-527c-4354-b6fd-4b64d6e7d759" providerId="ADAL" clId="{C36163DB-6942-4251-A272-023BC0A72207}" dt="2024-07-16T18:43:36.965" v="397"/>
          <ac:spMkLst>
            <pc:docMk/>
            <pc:sldMk cId="2847838113" sldId="280"/>
            <ac:spMk id="8" creationId="{5375F2CA-6562-F364-F266-7D8354BCD6CD}"/>
          </ac:spMkLst>
        </pc:spChg>
        <pc:spChg chg="del">
          <ac:chgData name="Tidjani, Falaq" userId="e4edafe0-527c-4354-b6fd-4b64d6e7d759" providerId="ADAL" clId="{C36163DB-6942-4251-A272-023BC0A72207}" dt="2024-07-16T18:43:36.566" v="396" actId="478"/>
          <ac:spMkLst>
            <pc:docMk/>
            <pc:sldMk cId="2847838113" sldId="280"/>
            <ac:spMk id="30" creationId="{E1060FCF-B0CE-4EBF-2604-522AF2A5FA8D}"/>
          </ac:spMkLst>
        </pc:spChg>
        <pc:spChg chg="del">
          <ac:chgData name="Tidjani, Falaq" userId="e4edafe0-527c-4354-b6fd-4b64d6e7d759" providerId="ADAL" clId="{C36163DB-6942-4251-A272-023BC0A72207}" dt="2024-07-16T18:43:36.566" v="396" actId="478"/>
          <ac:spMkLst>
            <pc:docMk/>
            <pc:sldMk cId="2847838113" sldId="280"/>
            <ac:spMk id="31" creationId="{5A81074A-3F19-84DD-7115-6649E983599D}"/>
          </ac:spMkLst>
        </pc:spChg>
        <pc:graphicFrameChg chg="modGraphic">
          <ac:chgData name="Tidjani, Falaq" userId="e4edafe0-527c-4354-b6fd-4b64d6e7d759" providerId="ADAL" clId="{C36163DB-6942-4251-A272-023BC0A72207}" dt="2024-07-10T09:35:03.614" v="34" actId="207"/>
          <ac:graphicFrameMkLst>
            <pc:docMk/>
            <pc:sldMk cId="2847838113" sldId="280"/>
            <ac:graphicFrameMk id="4" creationId="{1FB17BB9-4148-91F1-4140-E927711BFFC6}"/>
          </ac:graphicFrameMkLst>
        </pc:graphicFrameChg>
        <pc:picChg chg="mod">
          <ac:chgData name="Tidjani, Falaq" userId="e4edafe0-527c-4354-b6fd-4b64d6e7d759" providerId="ADAL" clId="{C36163DB-6942-4251-A272-023BC0A72207}" dt="2024-07-16T18:43:32.949" v="395"/>
          <ac:picMkLst>
            <pc:docMk/>
            <pc:sldMk cId="2847838113" sldId="280"/>
            <ac:picMk id="23" creationId="{B3C850A6-4065-7123-93F3-5537C71C9C0F}"/>
          </ac:picMkLst>
        </pc:picChg>
      </pc:sldChg>
      <pc:sldChg chg="addSp delSp modSp mod">
        <pc:chgData name="Tidjani, Falaq" userId="e4edafe0-527c-4354-b6fd-4b64d6e7d759" providerId="ADAL" clId="{C36163DB-6942-4251-A272-023BC0A72207}" dt="2024-07-16T18:44:13.117" v="403"/>
        <pc:sldMkLst>
          <pc:docMk/>
          <pc:sldMk cId="4231124434" sldId="281"/>
        </pc:sldMkLst>
        <pc:spChg chg="add mod">
          <ac:chgData name="Tidjani, Falaq" userId="e4edafe0-527c-4354-b6fd-4b64d6e7d759" providerId="ADAL" clId="{C36163DB-6942-4251-A272-023BC0A72207}" dt="2024-07-16T18:44:13.117" v="403"/>
          <ac:spMkLst>
            <pc:docMk/>
            <pc:sldMk cId="4231124434" sldId="281"/>
            <ac:spMk id="3" creationId="{C8936647-94E1-BE99-9B3B-6EC0AB471538}"/>
          </ac:spMkLst>
        </pc:spChg>
        <pc:spChg chg="add mod">
          <ac:chgData name="Tidjani, Falaq" userId="e4edafe0-527c-4354-b6fd-4b64d6e7d759" providerId="ADAL" clId="{C36163DB-6942-4251-A272-023BC0A72207}" dt="2024-07-16T18:44:13.117" v="403"/>
          <ac:spMkLst>
            <pc:docMk/>
            <pc:sldMk cId="4231124434" sldId="281"/>
            <ac:spMk id="8" creationId="{F59A1C30-31DA-EAC0-54CE-2FC34854EF5F}"/>
          </ac:spMkLst>
        </pc:spChg>
        <pc:spChg chg="del">
          <ac:chgData name="Tidjani, Falaq" userId="e4edafe0-527c-4354-b6fd-4b64d6e7d759" providerId="ADAL" clId="{C36163DB-6942-4251-A272-023BC0A72207}" dt="2024-07-16T18:44:12.678" v="402" actId="478"/>
          <ac:spMkLst>
            <pc:docMk/>
            <pc:sldMk cId="4231124434" sldId="281"/>
            <ac:spMk id="30" creationId="{431E0281-0F78-A0DE-69BB-C6CF291AB0A8}"/>
          </ac:spMkLst>
        </pc:spChg>
        <pc:spChg chg="del">
          <ac:chgData name="Tidjani, Falaq" userId="e4edafe0-527c-4354-b6fd-4b64d6e7d759" providerId="ADAL" clId="{C36163DB-6942-4251-A272-023BC0A72207}" dt="2024-07-16T18:44:12.678" v="402" actId="478"/>
          <ac:spMkLst>
            <pc:docMk/>
            <pc:sldMk cId="4231124434" sldId="281"/>
            <ac:spMk id="31" creationId="{15328062-33A4-CC06-E666-938D9473BAC4}"/>
          </ac:spMkLst>
        </pc:spChg>
        <pc:graphicFrameChg chg="modGraphic">
          <ac:chgData name="Tidjani, Falaq" userId="e4edafe0-527c-4354-b6fd-4b64d6e7d759" providerId="ADAL" clId="{C36163DB-6942-4251-A272-023BC0A72207}" dt="2024-07-10T09:35:14.364" v="36" actId="207"/>
          <ac:graphicFrameMkLst>
            <pc:docMk/>
            <pc:sldMk cId="4231124434" sldId="281"/>
            <ac:graphicFrameMk id="4" creationId="{FF5ED811-E3C8-CB68-BB7E-257B847528B2}"/>
          </ac:graphicFrameMkLst>
        </pc:graphicFrameChg>
        <pc:picChg chg="mod">
          <ac:chgData name="Tidjani, Falaq" userId="e4edafe0-527c-4354-b6fd-4b64d6e7d759" providerId="ADAL" clId="{C36163DB-6942-4251-A272-023BC0A72207}" dt="2024-07-16T18:44:09.545" v="401"/>
          <ac:picMkLst>
            <pc:docMk/>
            <pc:sldMk cId="4231124434" sldId="281"/>
            <ac:picMk id="23" creationId="{2D54860D-C63C-45E6-BB38-433EEC27F441}"/>
          </ac:picMkLst>
        </pc:picChg>
      </pc:sldChg>
      <pc:sldChg chg="addSp delSp modSp mod modClrScheme chgLayout">
        <pc:chgData name="Tidjani, Falaq" userId="e4edafe0-527c-4354-b6fd-4b64d6e7d759" providerId="ADAL" clId="{C36163DB-6942-4251-A272-023BC0A72207}" dt="2024-07-16T18:56:44.597" v="543" actId="14100"/>
        <pc:sldMkLst>
          <pc:docMk/>
          <pc:sldMk cId="1878902013" sldId="283"/>
        </pc:sldMkLst>
        <pc:spChg chg="mod">
          <ac:chgData name="Tidjani, Falaq" userId="e4edafe0-527c-4354-b6fd-4b64d6e7d759" providerId="ADAL" clId="{C36163DB-6942-4251-A272-023BC0A72207}" dt="2024-07-16T18:44:25.462" v="404"/>
          <ac:spMkLst>
            <pc:docMk/>
            <pc:sldMk cId="1878902013" sldId="283"/>
            <ac:spMk id="2" creationId="{A672473A-94F7-362D-A11C-FE60E2325077}"/>
          </ac:spMkLst>
        </pc:spChg>
        <pc:spChg chg="del">
          <ac:chgData name="Tidjani, Falaq" userId="e4edafe0-527c-4354-b6fd-4b64d6e7d759" providerId="ADAL" clId="{C36163DB-6942-4251-A272-023BC0A72207}" dt="2024-07-16T18:56:34.706" v="541" actId="478"/>
          <ac:spMkLst>
            <pc:docMk/>
            <pc:sldMk cId="1878902013" sldId="283"/>
            <ac:spMk id="3" creationId="{AC94136F-B985-7E62-C226-427F9210ACFD}"/>
          </ac:spMkLst>
        </pc:spChg>
        <pc:spChg chg="mod">
          <ac:chgData name="Tidjani, Falaq" userId="e4edafe0-527c-4354-b6fd-4b64d6e7d759" providerId="ADAL" clId="{C36163DB-6942-4251-A272-023BC0A72207}" dt="2024-07-16T18:44:56.537" v="406"/>
          <ac:spMkLst>
            <pc:docMk/>
            <pc:sldMk cId="1878902013" sldId="283"/>
            <ac:spMk id="4" creationId="{AE4D12E5-6CF2-6809-7004-C767CBA64EEC}"/>
          </ac:spMkLst>
        </pc:spChg>
        <pc:spChg chg="add mod ord">
          <ac:chgData name="Tidjani, Falaq" userId="e4edafe0-527c-4354-b6fd-4b64d6e7d759" providerId="ADAL" clId="{C36163DB-6942-4251-A272-023BC0A72207}" dt="2024-07-16T18:56:44.597" v="543" actId="14100"/>
          <ac:spMkLst>
            <pc:docMk/>
            <pc:sldMk cId="1878902013" sldId="283"/>
            <ac:spMk id="5" creationId="{FA23210E-5055-81BE-799E-E9CAE28A01A6}"/>
          </ac:spMkLst>
        </pc:spChg>
        <pc:spChg chg="mod">
          <ac:chgData name="Tidjani, Falaq" userId="e4edafe0-527c-4354-b6fd-4b64d6e7d759" providerId="ADAL" clId="{C36163DB-6942-4251-A272-023BC0A72207}" dt="2024-07-16T18:44:41.861" v="405"/>
          <ac:spMkLst>
            <pc:docMk/>
            <pc:sldMk cId="1878902013" sldId="283"/>
            <ac:spMk id="9" creationId="{1FEBFC88-6B41-7548-7098-4AA46D516F6B}"/>
          </ac:spMkLst>
        </pc:spChg>
        <pc:spChg chg="mod">
          <ac:chgData name="Tidjani, Falaq" userId="e4edafe0-527c-4354-b6fd-4b64d6e7d759" providerId="ADAL" clId="{C36163DB-6942-4251-A272-023BC0A72207}" dt="2024-07-16T18:45:02.820" v="407"/>
          <ac:spMkLst>
            <pc:docMk/>
            <pc:sldMk cId="1878902013" sldId="283"/>
            <ac:spMk id="10" creationId="{189ACA69-42A3-DBC9-31F1-DF55BF82E3AE}"/>
          </ac:spMkLst>
        </pc:spChg>
        <pc:spChg chg="mod">
          <ac:chgData name="Tidjani, Falaq" userId="e4edafe0-527c-4354-b6fd-4b64d6e7d759" providerId="ADAL" clId="{C36163DB-6942-4251-A272-023BC0A72207}" dt="2024-07-16T18:45:11.296" v="408"/>
          <ac:spMkLst>
            <pc:docMk/>
            <pc:sldMk cId="1878902013" sldId="283"/>
            <ac:spMk id="11" creationId="{0F53AD74-295E-5B5A-A7EF-D089AB3187F4}"/>
          </ac:spMkLst>
        </pc:spChg>
      </pc:sldChg>
      <pc:sldChg chg="addSp delSp modSp mod">
        <pc:chgData name="Tidjani, Falaq" userId="e4edafe0-527c-4354-b6fd-4b64d6e7d759" providerId="ADAL" clId="{C36163DB-6942-4251-A272-023BC0A72207}" dt="2024-07-16T18:45:24.592" v="411"/>
        <pc:sldMkLst>
          <pc:docMk/>
          <pc:sldMk cId="2471766715" sldId="284"/>
        </pc:sldMkLst>
        <pc:spChg chg="add mod">
          <ac:chgData name="Tidjani, Falaq" userId="e4edafe0-527c-4354-b6fd-4b64d6e7d759" providerId="ADAL" clId="{C36163DB-6942-4251-A272-023BC0A72207}" dt="2024-07-16T18:45:24.592" v="411"/>
          <ac:spMkLst>
            <pc:docMk/>
            <pc:sldMk cId="2471766715" sldId="284"/>
            <ac:spMk id="3" creationId="{F35C56D8-67EE-7E3D-0B8B-BAF683314C4F}"/>
          </ac:spMkLst>
        </pc:spChg>
        <pc:spChg chg="add mod">
          <ac:chgData name="Tidjani, Falaq" userId="e4edafe0-527c-4354-b6fd-4b64d6e7d759" providerId="ADAL" clId="{C36163DB-6942-4251-A272-023BC0A72207}" dt="2024-07-16T18:45:24.592" v="411"/>
          <ac:spMkLst>
            <pc:docMk/>
            <pc:sldMk cId="2471766715" sldId="284"/>
            <ac:spMk id="6" creationId="{F5885E1C-CD5E-541C-96E0-B13D57A31A1A}"/>
          </ac:spMkLst>
        </pc:spChg>
        <pc:spChg chg="del">
          <ac:chgData name="Tidjani, Falaq" userId="e4edafe0-527c-4354-b6fd-4b64d6e7d759" providerId="ADAL" clId="{C36163DB-6942-4251-A272-023BC0A72207}" dt="2024-07-16T18:45:24.206" v="410" actId="478"/>
          <ac:spMkLst>
            <pc:docMk/>
            <pc:sldMk cId="2471766715" sldId="284"/>
            <ac:spMk id="32" creationId="{FBBCBB34-81FD-64D9-E1E5-931F88779EEB}"/>
          </ac:spMkLst>
        </pc:spChg>
        <pc:spChg chg="del">
          <ac:chgData name="Tidjani, Falaq" userId="e4edafe0-527c-4354-b6fd-4b64d6e7d759" providerId="ADAL" clId="{C36163DB-6942-4251-A272-023BC0A72207}" dt="2024-07-16T18:45:24.206" v="410" actId="478"/>
          <ac:spMkLst>
            <pc:docMk/>
            <pc:sldMk cId="2471766715" sldId="284"/>
            <ac:spMk id="33" creationId="{0B7A6EF3-F786-DC58-4F84-5DA793D2EC67}"/>
          </ac:spMkLst>
        </pc:spChg>
        <pc:graphicFrameChg chg="modGraphic">
          <ac:chgData name="Tidjani, Falaq" userId="e4edafe0-527c-4354-b6fd-4b64d6e7d759" providerId="ADAL" clId="{C36163DB-6942-4251-A272-023BC0A72207}" dt="2024-07-10T09:34:20.638" v="0" actId="207"/>
          <ac:graphicFrameMkLst>
            <pc:docMk/>
            <pc:sldMk cId="2471766715" sldId="284"/>
            <ac:graphicFrameMk id="21" creationId="{2794EF5E-7835-4B45-9918-37659F20EDF8}"/>
          </ac:graphicFrameMkLst>
        </pc:graphicFrameChg>
        <pc:picChg chg="mod">
          <ac:chgData name="Tidjani, Falaq" userId="e4edafe0-527c-4354-b6fd-4b64d6e7d759" providerId="ADAL" clId="{C36163DB-6942-4251-A272-023BC0A72207}" dt="2024-07-16T18:45:21.217" v="409"/>
          <ac:picMkLst>
            <pc:docMk/>
            <pc:sldMk cId="2471766715" sldId="284"/>
            <ac:picMk id="24" creationId="{C35E5CAE-9956-175E-51D3-C007723E396A}"/>
          </ac:picMkLst>
        </pc:picChg>
      </pc:sldChg>
      <pc:sldChg chg="addSp delSp modSp mod">
        <pc:chgData name="Tidjani, Falaq" userId="e4edafe0-527c-4354-b6fd-4b64d6e7d759" providerId="ADAL" clId="{C36163DB-6942-4251-A272-023BC0A72207}" dt="2024-07-16T18:45:38.512" v="414"/>
        <pc:sldMkLst>
          <pc:docMk/>
          <pc:sldMk cId="563070122" sldId="285"/>
        </pc:sldMkLst>
        <pc:spChg chg="add mod">
          <ac:chgData name="Tidjani, Falaq" userId="e4edafe0-527c-4354-b6fd-4b64d6e7d759" providerId="ADAL" clId="{C36163DB-6942-4251-A272-023BC0A72207}" dt="2024-07-16T18:45:34.159" v="413"/>
          <ac:spMkLst>
            <pc:docMk/>
            <pc:sldMk cId="563070122" sldId="285"/>
            <ac:spMk id="3" creationId="{DBD26102-BCE6-5C13-EFE4-7F3CCE42B4B1}"/>
          </ac:spMkLst>
        </pc:spChg>
        <pc:spChg chg="add mod">
          <ac:chgData name="Tidjani, Falaq" userId="e4edafe0-527c-4354-b6fd-4b64d6e7d759" providerId="ADAL" clId="{C36163DB-6942-4251-A272-023BC0A72207}" dt="2024-07-16T18:45:34.159" v="413"/>
          <ac:spMkLst>
            <pc:docMk/>
            <pc:sldMk cId="563070122" sldId="285"/>
            <ac:spMk id="6" creationId="{04BC8095-36D7-0AEB-53EA-ABC31D525776}"/>
          </ac:spMkLst>
        </pc:spChg>
        <pc:spChg chg="del">
          <ac:chgData name="Tidjani, Falaq" userId="e4edafe0-527c-4354-b6fd-4b64d6e7d759" providerId="ADAL" clId="{C36163DB-6942-4251-A272-023BC0A72207}" dt="2024-07-16T18:45:33.423" v="412" actId="478"/>
          <ac:spMkLst>
            <pc:docMk/>
            <pc:sldMk cId="563070122" sldId="285"/>
            <ac:spMk id="30" creationId="{287637EC-69A8-F1A4-FDB2-1144CBEAE794}"/>
          </ac:spMkLst>
        </pc:spChg>
        <pc:spChg chg="del">
          <ac:chgData name="Tidjani, Falaq" userId="e4edafe0-527c-4354-b6fd-4b64d6e7d759" providerId="ADAL" clId="{C36163DB-6942-4251-A272-023BC0A72207}" dt="2024-07-16T18:45:33.423" v="412" actId="478"/>
          <ac:spMkLst>
            <pc:docMk/>
            <pc:sldMk cId="563070122" sldId="285"/>
            <ac:spMk id="31" creationId="{B1EFAF5C-8D42-483D-4E1F-2FA60B65D040}"/>
          </ac:spMkLst>
        </pc:spChg>
        <pc:graphicFrameChg chg="modGraphic">
          <ac:chgData name="Tidjani, Falaq" userId="e4edafe0-527c-4354-b6fd-4b64d6e7d759" providerId="ADAL" clId="{C36163DB-6942-4251-A272-023BC0A72207}" dt="2024-07-10T09:34:25.395" v="1" actId="207"/>
          <ac:graphicFrameMkLst>
            <pc:docMk/>
            <pc:sldMk cId="563070122" sldId="285"/>
            <ac:graphicFrameMk id="11" creationId="{A0CA2A20-4886-528D-E18A-5609680D2CCF}"/>
          </ac:graphicFrameMkLst>
        </pc:graphicFrameChg>
        <pc:picChg chg="mod">
          <ac:chgData name="Tidjani, Falaq" userId="e4edafe0-527c-4354-b6fd-4b64d6e7d759" providerId="ADAL" clId="{C36163DB-6942-4251-A272-023BC0A72207}" dt="2024-07-16T18:45:38.512" v="414"/>
          <ac:picMkLst>
            <pc:docMk/>
            <pc:sldMk cId="563070122" sldId="285"/>
            <ac:picMk id="23" creationId="{BE59CEF3-7EFB-45D1-DA1C-A8DB4AC6908D}"/>
          </ac:picMkLst>
        </pc:picChg>
      </pc:sldChg>
      <pc:sldChg chg="addSp delSp modSp mod">
        <pc:chgData name="Tidjani, Falaq" userId="e4edafe0-527c-4354-b6fd-4b64d6e7d759" providerId="ADAL" clId="{C36163DB-6942-4251-A272-023BC0A72207}" dt="2024-07-16T18:45:57.703" v="417"/>
        <pc:sldMkLst>
          <pc:docMk/>
          <pc:sldMk cId="1846432322" sldId="286"/>
        </pc:sldMkLst>
        <pc:spChg chg="add mod">
          <ac:chgData name="Tidjani, Falaq" userId="e4edafe0-527c-4354-b6fd-4b64d6e7d759" providerId="ADAL" clId="{C36163DB-6942-4251-A272-023BC0A72207}" dt="2024-07-16T18:45:57.703" v="417"/>
          <ac:spMkLst>
            <pc:docMk/>
            <pc:sldMk cId="1846432322" sldId="286"/>
            <ac:spMk id="3" creationId="{5A3256FD-FE9A-C24B-3A7D-4A8CEE1741AC}"/>
          </ac:spMkLst>
        </pc:spChg>
        <pc:spChg chg="add mod">
          <ac:chgData name="Tidjani, Falaq" userId="e4edafe0-527c-4354-b6fd-4b64d6e7d759" providerId="ADAL" clId="{C36163DB-6942-4251-A272-023BC0A72207}" dt="2024-07-16T18:45:57.703" v="417"/>
          <ac:spMkLst>
            <pc:docMk/>
            <pc:sldMk cId="1846432322" sldId="286"/>
            <ac:spMk id="6" creationId="{2B56B146-3721-2963-DBF6-E38D553F2FD0}"/>
          </ac:spMkLst>
        </pc:spChg>
        <pc:spChg chg="del">
          <ac:chgData name="Tidjani, Falaq" userId="e4edafe0-527c-4354-b6fd-4b64d6e7d759" providerId="ADAL" clId="{C36163DB-6942-4251-A272-023BC0A72207}" dt="2024-07-16T18:45:56.942" v="416" actId="478"/>
          <ac:spMkLst>
            <pc:docMk/>
            <pc:sldMk cId="1846432322" sldId="286"/>
            <ac:spMk id="28" creationId="{D2886AC2-22E0-3C3F-2181-B2F282E3AA31}"/>
          </ac:spMkLst>
        </pc:spChg>
        <pc:spChg chg="del">
          <ac:chgData name="Tidjani, Falaq" userId="e4edafe0-527c-4354-b6fd-4b64d6e7d759" providerId="ADAL" clId="{C36163DB-6942-4251-A272-023BC0A72207}" dt="2024-07-16T18:45:56.942" v="416" actId="478"/>
          <ac:spMkLst>
            <pc:docMk/>
            <pc:sldMk cId="1846432322" sldId="286"/>
            <ac:spMk id="29" creationId="{ADCC1A6E-4057-357E-B5DA-CC4D26BB15C7}"/>
          </ac:spMkLst>
        </pc:spChg>
        <pc:graphicFrameChg chg="modGraphic">
          <ac:chgData name="Tidjani, Falaq" userId="e4edafe0-527c-4354-b6fd-4b64d6e7d759" providerId="ADAL" clId="{C36163DB-6942-4251-A272-023BC0A72207}" dt="2024-07-10T09:34:30.097" v="2" actId="207"/>
          <ac:graphicFrameMkLst>
            <pc:docMk/>
            <pc:sldMk cId="1846432322" sldId="286"/>
            <ac:graphicFrameMk id="11" creationId="{5B1FE336-07B9-1D1F-D103-8856C1CA1FBB}"/>
          </ac:graphicFrameMkLst>
        </pc:graphicFrameChg>
        <pc:picChg chg="mod">
          <ac:chgData name="Tidjani, Falaq" userId="e4edafe0-527c-4354-b6fd-4b64d6e7d759" providerId="ADAL" clId="{C36163DB-6942-4251-A272-023BC0A72207}" dt="2024-07-16T18:45:51.904" v="415"/>
          <ac:picMkLst>
            <pc:docMk/>
            <pc:sldMk cId="1846432322" sldId="286"/>
            <ac:picMk id="21" creationId="{DB8D8D93-4F1C-3434-BA5D-95C9DA925A78}"/>
          </ac:picMkLst>
        </pc:picChg>
      </pc:sldChg>
      <pc:sldChg chg="addSp delSp modSp mod">
        <pc:chgData name="Tidjani, Falaq" userId="e4edafe0-527c-4354-b6fd-4b64d6e7d759" providerId="ADAL" clId="{C36163DB-6942-4251-A272-023BC0A72207}" dt="2024-07-16T18:46:08.657" v="420"/>
        <pc:sldMkLst>
          <pc:docMk/>
          <pc:sldMk cId="1305787940" sldId="287"/>
        </pc:sldMkLst>
        <pc:spChg chg="add mod">
          <ac:chgData name="Tidjani, Falaq" userId="e4edafe0-527c-4354-b6fd-4b64d6e7d759" providerId="ADAL" clId="{C36163DB-6942-4251-A272-023BC0A72207}" dt="2024-07-16T18:46:08.657" v="420"/>
          <ac:spMkLst>
            <pc:docMk/>
            <pc:sldMk cId="1305787940" sldId="287"/>
            <ac:spMk id="3" creationId="{D6286D54-B1C7-B832-323C-945B82F2EECA}"/>
          </ac:spMkLst>
        </pc:spChg>
        <pc:spChg chg="add mod">
          <ac:chgData name="Tidjani, Falaq" userId="e4edafe0-527c-4354-b6fd-4b64d6e7d759" providerId="ADAL" clId="{C36163DB-6942-4251-A272-023BC0A72207}" dt="2024-07-16T18:46:08.657" v="420"/>
          <ac:spMkLst>
            <pc:docMk/>
            <pc:sldMk cId="1305787940" sldId="287"/>
            <ac:spMk id="6" creationId="{195B0A4C-9222-948B-8915-DFC85EA57DC7}"/>
          </ac:spMkLst>
        </pc:spChg>
        <pc:spChg chg="del">
          <ac:chgData name="Tidjani, Falaq" userId="e4edafe0-527c-4354-b6fd-4b64d6e7d759" providerId="ADAL" clId="{C36163DB-6942-4251-A272-023BC0A72207}" dt="2024-07-16T18:46:08.198" v="419" actId="478"/>
          <ac:spMkLst>
            <pc:docMk/>
            <pc:sldMk cId="1305787940" sldId="287"/>
            <ac:spMk id="28" creationId="{DA41C26C-7C37-AB52-8490-E26493D2B42F}"/>
          </ac:spMkLst>
        </pc:spChg>
        <pc:spChg chg="del">
          <ac:chgData name="Tidjani, Falaq" userId="e4edafe0-527c-4354-b6fd-4b64d6e7d759" providerId="ADAL" clId="{C36163DB-6942-4251-A272-023BC0A72207}" dt="2024-07-16T18:46:08.198" v="419" actId="478"/>
          <ac:spMkLst>
            <pc:docMk/>
            <pc:sldMk cId="1305787940" sldId="287"/>
            <ac:spMk id="29" creationId="{FBC23826-E790-EC5F-31C8-5156B3CD9482}"/>
          </ac:spMkLst>
        </pc:spChg>
        <pc:graphicFrameChg chg="modGraphic">
          <ac:chgData name="Tidjani, Falaq" userId="e4edafe0-527c-4354-b6fd-4b64d6e7d759" providerId="ADAL" clId="{C36163DB-6942-4251-A272-023BC0A72207}" dt="2024-07-10T09:34:33.894" v="3" actId="207"/>
          <ac:graphicFrameMkLst>
            <pc:docMk/>
            <pc:sldMk cId="1305787940" sldId="287"/>
            <ac:graphicFrameMk id="11" creationId="{F0C1A6DA-79D0-2B2B-CF7E-1F0B97EBC8F1}"/>
          </ac:graphicFrameMkLst>
        </pc:graphicFrameChg>
        <pc:picChg chg="mod">
          <ac:chgData name="Tidjani, Falaq" userId="e4edafe0-527c-4354-b6fd-4b64d6e7d759" providerId="ADAL" clId="{C36163DB-6942-4251-A272-023BC0A72207}" dt="2024-07-16T18:46:04.853" v="418"/>
          <ac:picMkLst>
            <pc:docMk/>
            <pc:sldMk cId="1305787940" sldId="287"/>
            <ac:picMk id="20" creationId="{650DE858-7C9C-B850-3A10-AE28A7400BFD}"/>
          </ac:picMkLst>
        </pc:picChg>
      </pc:sldChg>
      <pc:sldChg chg="modSp">
        <pc:chgData name="Tidjani, Falaq" userId="e4edafe0-527c-4354-b6fd-4b64d6e7d759" providerId="ADAL" clId="{C36163DB-6942-4251-A272-023BC0A72207}" dt="2024-07-16T18:15:53.945" v="210"/>
        <pc:sldMkLst>
          <pc:docMk/>
          <pc:sldMk cId="3895838212" sldId="288"/>
        </pc:sldMkLst>
        <pc:spChg chg="mod">
          <ac:chgData name="Tidjani, Falaq" userId="e4edafe0-527c-4354-b6fd-4b64d6e7d759" providerId="ADAL" clId="{C36163DB-6942-4251-A272-023BC0A72207}" dt="2024-07-16T18:13:30.851" v="209"/>
          <ac:spMkLst>
            <pc:docMk/>
            <pc:sldMk cId="3895838212" sldId="288"/>
            <ac:spMk id="2" creationId="{9A75B562-4BE2-CC3D-34BA-E55AF6F57FD6}"/>
          </ac:spMkLst>
        </pc:spChg>
        <pc:spChg chg="mod">
          <ac:chgData name="Tidjani, Falaq" userId="e4edafe0-527c-4354-b6fd-4b64d6e7d759" providerId="ADAL" clId="{C36163DB-6942-4251-A272-023BC0A72207}" dt="2024-07-16T18:15:53.945" v="210"/>
          <ac:spMkLst>
            <pc:docMk/>
            <pc:sldMk cId="3895838212" sldId="288"/>
            <ac:spMk id="6" creationId="{E7D69685-E67F-9464-5467-63F60B8228A8}"/>
          </ac:spMkLst>
        </pc:spChg>
      </pc:sldChg>
      <pc:sldChg chg="addSp modSp mod modClrScheme chgLayout">
        <pc:chgData name="Tidjani, Falaq" userId="e4edafe0-527c-4354-b6fd-4b64d6e7d759" providerId="ADAL" clId="{C36163DB-6942-4251-A272-023BC0A72207}" dt="2024-07-16T18:59:23.621" v="589"/>
        <pc:sldMkLst>
          <pc:docMk/>
          <pc:sldMk cId="3856882805" sldId="290"/>
        </pc:sldMkLst>
        <pc:spChg chg="mod">
          <ac:chgData name="Tidjani, Falaq" userId="e4edafe0-527c-4354-b6fd-4b64d6e7d759" providerId="ADAL" clId="{C36163DB-6942-4251-A272-023BC0A72207}" dt="2024-07-16T18:59:23.621" v="589"/>
          <ac:spMkLst>
            <pc:docMk/>
            <pc:sldMk cId="3856882805" sldId="290"/>
            <ac:spMk id="3" creationId="{54466411-3B7B-828F-2FBC-B2018DB7ADDE}"/>
          </ac:spMkLst>
        </pc:spChg>
        <pc:spChg chg="mod">
          <ac:chgData name="Tidjani, Falaq" userId="e4edafe0-527c-4354-b6fd-4b64d6e7d759" providerId="ADAL" clId="{C36163DB-6942-4251-A272-023BC0A72207}" dt="2024-07-16T18:58:42.446" v="564" actId="14100"/>
          <ac:spMkLst>
            <pc:docMk/>
            <pc:sldMk cId="3856882805" sldId="290"/>
            <ac:spMk id="4" creationId="{DDAABDCC-E556-B3D1-BFBA-4599C55582B7}"/>
          </ac:spMkLst>
        </pc:spChg>
        <pc:spChg chg="add mod ord">
          <ac:chgData name="Tidjani, Falaq" userId="e4edafe0-527c-4354-b6fd-4b64d6e7d759" providerId="ADAL" clId="{C36163DB-6942-4251-A272-023BC0A72207}" dt="2024-07-16T18:58:33.919" v="563" actId="1076"/>
          <ac:spMkLst>
            <pc:docMk/>
            <pc:sldMk cId="3856882805" sldId="290"/>
            <ac:spMk id="8" creationId="{2BBA3C0F-B040-1ADD-2566-61BECA3ECC09}"/>
          </ac:spMkLst>
        </pc:spChg>
        <pc:spChg chg="add mod">
          <ac:chgData name="Tidjani, Falaq" userId="e4edafe0-527c-4354-b6fd-4b64d6e7d759" providerId="ADAL" clId="{C36163DB-6942-4251-A272-023BC0A72207}" dt="2024-07-16T18:58:59.230" v="587" actId="20577"/>
          <ac:spMkLst>
            <pc:docMk/>
            <pc:sldMk cId="3856882805" sldId="290"/>
            <ac:spMk id="9" creationId="{437BE96B-EC20-850B-B850-1E9E7C417779}"/>
          </ac:spMkLst>
        </pc:spChg>
        <pc:picChg chg="mod">
          <ac:chgData name="Tidjani, Falaq" userId="e4edafe0-527c-4354-b6fd-4b64d6e7d759" providerId="ADAL" clId="{C36163DB-6942-4251-A272-023BC0A72207}" dt="2024-07-16T18:47:03.287" v="426" actId="14100"/>
          <ac:picMkLst>
            <pc:docMk/>
            <pc:sldMk cId="3856882805" sldId="290"/>
            <ac:picMk id="5" creationId="{5826D391-17F8-ACF6-B489-5EB5E0A2CCFF}"/>
          </ac:picMkLst>
        </pc:picChg>
        <pc:picChg chg="mod">
          <ac:chgData name="Tidjani, Falaq" userId="e4edafe0-527c-4354-b6fd-4b64d6e7d759" providerId="ADAL" clId="{C36163DB-6942-4251-A272-023BC0A72207}" dt="2024-07-16T18:47:07.658" v="428" actId="1076"/>
          <ac:picMkLst>
            <pc:docMk/>
            <pc:sldMk cId="3856882805" sldId="290"/>
            <ac:picMk id="6" creationId="{BBC67221-A851-EE58-7FF8-D139791E2163}"/>
          </ac:picMkLst>
        </pc:picChg>
        <pc:picChg chg="mod">
          <ac:chgData name="Tidjani, Falaq" userId="e4edafe0-527c-4354-b6fd-4b64d6e7d759" providerId="ADAL" clId="{C36163DB-6942-4251-A272-023BC0A72207}" dt="2024-07-16T18:47:05.591" v="427" actId="1076"/>
          <ac:picMkLst>
            <pc:docMk/>
            <pc:sldMk cId="3856882805" sldId="290"/>
            <ac:picMk id="7" creationId="{94A8F4D0-D05B-2916-0B7B-74ACA03751BC}"/>
          </ac:picMkLst>
        </pc:picChg>
        <pc:picChg chg="add mod">
          <ac:chgData name="Tidjani, Falaq" userId="e4edafe0-527c-4354-b6fd-4b64d6e7d759" providerId="ADAL" clId="{C36163DB-6942-4251-A272-023BC0A72207}" dt="2024-07-16T18:47:09.568" v="429" actId="1076"/>
          <ac:picMkLst>
            <pc:docMk/>
            <pc:sldMk cId="3856882805" sldId="290"/>
            <ac:picMk id="1026" creationId="{DFC8A5C1-158F-BDBD-890E-378EC5944D16}"/>
          </ac:picMkLst>
        </pc:picChg>
      </pc:sldChg>
      <pc:sldChg chg="modSp mod">
        <pc:chgData name="Tidjani, Falaq" userId="e4edafe0-527c-4354-b6fd-4b64d6e7d759" providerId="ADAL" clId="{C36163DB-6942-4251-A272-023BC0A72207}" dt="2024-07-16T18:30:29.018" v="305"/>
        <pc:sldMkLst>
          <pc:docMk/>
          <pc:sldMk cId="3463645560" sldId="294"/>
        </pc:sldMkLst>
        <pc:spChg chg="mod">
          <ac:chgData name="Tidjani, Falaq" userId="e4edafe0-527c-4354-b6fd-4b64d6e7d759" providerId="ADAL" clId="{C36163DB-6942-4251-A272-023BC0A72207}" dt="2024-07-16T18:25:00.547" v="280"/>
          <ac:spMkLst>
            <pc:docMk/>
            <pc:sldMk cId="3463645560" sldId="294"/>
            <ac:spMk id="3" creationId="{C834EF36-8782-E683-4EA9-C5F8885E1D8C}"/>
          </ac:spMkLst>
        </pc:spChg>
        <pc:spChg chg="mod">
          <ac:chgData name="Tidjani, Falaq" userId="e4edafe0-527c-4354-b6fd-4b64d6e7d759" providerId="ADAL" clId="{C36163DB-6942-4251-A272-023BC0A72207}" dt="2024-07-16T18:24:46.062" v="279"/>
          <ac:spMkLst>
            <pc:docMk/>
            <pc:sldMk cId="3463645560" sldId="294"/>
            <ac:spMk id="4" creationId="{4F5B7CF4-CEA1-D8E9-02B1-6C3C4398DC11}"/>
          </ac:spMkLst>
        </pc:spChg>
        <pc:graphicFrameChg chg="mod modGraphic">
          <ac:chgData name="Tidjani, Falaq" userId="e4edafe0-527c-4354-b6fd-4b64d6e7d759" providerId="ADAL" clId="{C36163DB-6942-4251-A272-023BC0A72207}" dt="2024-07-16T18:26:52.104" v="293" actId="108"/>
          <ac:graphicFrameMkLst>
            <pc:docMk/>
            <pc:sldMk cId="3463645560" sldId="294"/>
            <ac:graphicFrameMk id="24" creationId="{96EE4E86-EBF0-9296-701F-D429C9E1A60F}"/>
          </ac:graphicFrameMkLst>
        </pc:graphicFrameChg>
        <pc:picChg chg="mod">
          <ac:chgData name="Tidjani, Falaq" userId="e4edafe0-527c-4354-b6fd-4b64d6e7d759" providerId="ADAL" clId="{C36163DB-6942-4251-A272-023BC0A72207}" dt="2024-07-16T18:30:29.018" v="305"/>
          <ac:picMkLst>
            <pc:docMk/>
            <pc:sldMk cId="3463645560" sldId="294"/>
            <ac:picMk id="16" creationId="{31B4146A-32C5-36F0-0E26-EB6B7726EFA3}"/>
          </ac:picMkLst>
        </pc:picChg>
      </pc:sldChg>
      <pc:sldChg chg="addSp delSp modSp mod">
        <pc:chgData name="Tidjani, Falaq" userId="e4edafe0-527c-4354-b6fd-4b64d6e7d759" providerId="ADAL" clId="{C36163DB-6942-4251-A272-023BC0A72207}" dt="2024-07-16T18:43:51.411" v="400"/>
        <pc:sldMkLst>
          <pc:docMk/>
          <pc:sldMk cId="2118527320" sldId="297"/>
        </pc:sldMkLst>
        <pc:spChg chg="add mod">
          <ac:chgData name="Tidjani, Falaq" userId="e4edafe0-527c-4354-b6fd-4b64d6e7d759" providerId="ADAL" clId="{C36163DB-6942-4251-A272-023BC0A72207}" dt="2024-07-16T18:43:51.411" v="400"/>
          <ac:spMkLst>
            <pc:docMk/>
            <pc:sldMk cId="2118527320" sldId="297"/>
            <ac:spMk id="3" creationId="{185C14EF-6C31-5E34-7682-E65CA0E56411}"/>
          </ac:spMkLst>
        </pc:spChg>
        <pc:spChg chg="add mod">
          <ac:chgData name="Tidjani, Falaq" userId="e4edafe0-527c-4354-b6fd-4b64d6e7d759" providerId="ADAL" clId="{C36163DB-6942-4251-A272-023BC0A72207}" dt="2024-07-16T18:43:51.411" v="400"/>
          <ac:spMkLst>
            <pc:docMk/>
            <pc:sldMk cId="2118527320" sldId="297"/>
            <ac:spMk id="8" creationId="{5475DFC5-CE04-19A5-A28E-8741DFCC68D4}"/>
          </ac:spMkLst>
        </pc:spChg>
        <pc:spChg chg="del">
          <ac:chgData name="Tidjani, Falaq" userId="e4edafe0-527c-4354-b6fd-4b64d6e7d759" providerId="ADAL" clId="{C36163DB-6942-4251-A272-023BC0A72207}" dt="2024-07-16T18:43:50.905" v="399" actId="478"/>
          <ac:spMkLst>
            <pc:docMk/>
            <pc:sldMk cId="2118527320" sldId="297"/>
            <ac:spMk id="31" creationId="{D33EFDB4-6839-68ED-34ED-624F976F9760}"/>
          </ac:spMkLst>
        </pc:spChg>
        <pc:spChg chg="del">
          <ac:chgData name="Tidjani, Falaq" userId="e4edafe0-527c-4354-b6fd-4b64d6e7d759" providerId="ADAL" clId="{C36163DB-6942-4251-A272-023BC0A72207}" dt="2024-07-16T18:43:50.905" v="399" actId="478"/>
          <ac:spMkLst>
            <pc:docMk/>
            <pc:sldMk cId="2118527320" sldId="297"/>
            <ac:spMk id="32" creationId="{7B130B5F-5726-54CA-7C9F-3ACC00DA7182}"/>
          </ac:spMkLst>
        </pc:spChg>
        <pc:graphicFrameChg chg="mod modGraphic">
          <ac:chgData name="Tidjani, Falaq" userId="e4edafe0-527c-4354-b6fd-4b64d6e7d759" providerId="ADAL" clId="{C36163DB-6942-4251-A272-023BC0A72207}" dt="2024-07-10T09:35:26.623" v="39" actId="207"/>
          <ac:graphicFrameMkLst>
            <pc:docMk/>
            <pc:sldMk cId="2118527320" sldId="297"/>
            <ac:graphicFrameMk id="4" creationId="{D60C04A7-CF9B-7493-F05C-8D933B89457B}"/>
          </ac:graphicFrameMkLst>
        </pc:graphicFrameChg>
        <pc:picChg chg="mod">
          <ac:chgData name="Tidjani, Falaq" userId="e4edafe0-527c-4354-b6fd-4b64d6e7d759" providerId="ADAL" clId="{C36163DB-6942-4251-A272-023BC0A72207}" dt="2024-07-16T18:43:48.160" v="398"/>
          <ac:picMkLst>
            <pc:docMk/>
            <pc:sldMk cId="2118527320" sldId="297"/>
            <ac:picMk id="16" creationId="{44468E0B-9FBD-4FBA-2869-DF35F10809E5}"/>
          </ac:picMkLst>
        </pc:picChg>
      </pc:sldChg>
      <pc:sldChg chg="addSp delSp modSp mod modClrScheme chgLayout">
        <pc:chgData name="Tidjani, Falaq" userId="e4edafe0-527c-4354-b6fd-4b64d6e7d759" providerId="ADAL" clId="{C36163DB-6942-4251-A272-023BC0A72207}" dt="2024-07-16T19:00:01.736" v="590" actId="1076"/>
        <pc:sldMkLst>
          <pc:docMk/>
          <pc:sldMk cId="2743904303" sldId="329"/>
        </pc:sldMkLst>
        <pc:spChg chg="del">
          <ac:chgData name="Tidjani, Falaq" userId="e4edafe0-527c-4354-b6fd-4b64d6e7d759" providerId="ADAL" clId="{C36163DB-6942-4251-A272-023BC0A72207}" dt="2024-07-16T18:49:18.285" v="444" actId="478"/>
          <ac:spMkLst>
            <pc:docMk/>
            <pc:sldMk cId="2743904303" sldId="329"/>
            <ac:spMk id="3" creationId="{90778D76-F5FF-6CBB-52BF-CCB3F43D34D1}"/>
          </ac:spMkLst>
        </pc:spChg>
        <pc:spChg chg="mod">
          <ac:chgData name="Tidjani, Falaq" userId="e4edafe0-527c-4354-b6fd-4b64d6e7d759" providerId="ADAL" clId="{C36163DB-6942-4251-A272-023BC0A72207}" dt="2024-07-16T18:49:39.576" v="453" actId="14100"/>
          <ac:spMkLst>
            <pc:docMk/>
            <pc:sldMk cId="2743904303" sldId="329"/>
            <ac:spMk id="4" creationId="{AF6B0CDA-1A69-2FAD-EC2A-763BC0963BF2}"/>
          </ac:spMkLst>
        </pc:spChg>
        <pc:spChg chg="add del mod">
          <ac:chgData name="Tidjani, Falaq" userId="e4edafe0-527c-4354-b6fd-4b64d6e7d759" providerId="ADAL" clId="{C36163DB-6942-4251-A272-023BC0A72207}" dt="2024-07-16T14:48:55.890" v="140" actId="478"/>
          <ac:spMkLst>
            <pc:docMk/>
            <pc:sldMk cId="2743904303" sldId="329"/>
            <ac:spMk id="5" creationId="{89321AF8-6CDD-0527-8449-73C666B73581}"/>
          </ac:spMkLst>
        </pc:spChg>
        <pc:spChg chg="add del mod">
          <ac:chgData name="Tidjani, Falaq" userId="e4edafe0-527c-4354-b6fd-4b64d6e7d759" providerId="ADAL" clId="{C36163DB-6942-4251-A272-023BC0A72207}" dt="2024-07-16T14:48:55.890" v="140" actId="478"/>
          <ac:spMkLst>
            <pc:docMk/>
            <pc:sldMk cId="2743904303" sldId="329"/>
            <ac:spMk id="6" creationId="{3595B346-6223-837E-740C-C14DAB7D5175}"/>
          </ac:spMkLst>
        </pc:spChg>
        <pc:spChg chg="add del mod">
          <ac:chgData name="Tidjani, Falaq" userId="e4edafe0-527c-4354-b6fd-4b64d6e7d759" providerId="ADAL" clId="{C36163DB-6942-4251-A272-023BC0A72207}" dt="2024-07-16T14:48:55.890" v="140" actId="478"/>
          <ac:spMkLst>
            <pc:docMk/>
            <pc:sldMk cId="2743904303" sldId="329"/>
            <ac:spMk id="12" creationId="{EB99E94C-A2E1-CD0D-FAA0-2834D1DC7894}"/>
          </ac:spMkLst>
        </pc:spChg>
        <pc:spChg chg="add mod ord">
          <ac:chgData name="Tidjani, Falaq" userId="e4edafe0-527c-4354-b6fd-4b64d6e7d759" providerId="ADAL" clId="{C36163DB-6942-4251-A272-023BC0A72207}" dt="2024-07-16T18:49:48.013" v="459" actId="1035"/>
          <ac:spMkLst>
            <pc:docMk/>
            <pc:sldMk cId="2743904303" sldId="329"/>
            <ac:spMk id="15" creationId="{69E77A77-B05E-EBA4-63A3-F4C7BA31B61C}"/>
          </ac:spMkLst>
        </pc:spChg>
        <pc:picChg chg="del mod">
          <ac:chgData name="Tidjani, Falaq" userId="e4edafe0-527c-4354-b6fd-4b64d6e7d759" providerId="ADAL" clId="{C36163DB-6942-4251-A272-023BC0A72207}" dt="2024-07-16T14:48:52.026" v="139" actId="478"/>
          <ac:picMkLst>
            <pc:docMk/>
            <pc:sldMk cId="2743904303" sldId="329"/>
            <ac:picMk id="2" creationId="{80E91560-3057-0856-FC8D-D6A2572221C0}"/>
          </ac:picMkLst>
        </pc:picChg>
        <pc:picChg chg="add mod modCrop">
          <ac:chgData name="Tidjani, Falaq" userId="e4edafe0-527c-4354-b6fd-4b64d6e7d759" providerId="ADAL" clId="{C36163DB-6942-4251-A272-023BC0A72207}" dt="2024-07-16T19:00:01.736" v="590" actId="1076"/>
          <ac:picMkLst>
            <pc:docMk/>
            <pc:sldMk cId="2743904303" sldId="329"/>
            <ac:picMk id="14" creationId="{97E2C175-31CF-A499-1952-C9BD04531016}"/>
          </ac:picMkLst>
        </pc:picChg>
      </pc:sldChg>
      <pc:sldChg chg="addSp delSp modSp mod modClrScheme chgLayout">
        <pc:chgData name="Tidjani, Falaq" userId="e4edafe0-527c-4354-b6fd-4b64d6e7d759" providerId="ADAL" clId="{C36163DB-6942-4251-A272-023BC0A72207}" dt="2024-07-16T18:52:44.810" v="487" actId="1076"/>
        <pc:sldMkLst>
          <pc:docMk/>
          <pc:sldMk cId="624944751" sldId="330"/>
        </pc:sldMkLst>
        <pc:spChg chg="add mod ord">
          <ac:chgData name="Tidjani, Falaq" userId="e4edafe0-527c-4354-b6fd-4b64d6e7d759" providerId="ADAL" clId="{C36163DB-6942-4251-A272-023BC0A72207}" dt="2024-07-16T18:52:44.810" v="487" actId="1076"/>
          <ac:spMkLst>
            <pc:docMk/>
            <pc:sldMk cId="624944751" sldId="330"/>
            <ac:spMk id="3" creationId="{B6F10408-0D59-9EDA-0327-F90C3E9238C7}"/>
          </ac:spMkLst>
        </pc:spChg>
        <pc:spChg chg="mod">
          <ac:chgData name="Tidjani, Falaq" userId="e4edafe0-527c-4354-b6fd-4b64d6e7d759" providerId="ADAL" clId="{C36163DB-6942-4251-A272-023BC0A72207}" dt="2024-07-16T18:24:35.023" v="278"/>
          <ac:spMkLst>
            <pc:docMk/>
            <pc:sldMk cId="624944751" sldId="330"/>
            <ac:spMk id="8" creationId="{1FAA3BC0-046F-F9F8-682B-7EE6DC5886ED}"/>
          </ac:spMkLst>
        </pc:spChg>
        <pc:spChg chg="mod">
          <ac:chgData name="Tidjani, Falaq" userId="e4edafe0-527c-4354-b6fd-4b64d6e7d759" providerId="ADAL" clId="{C36163DB-6942-4251-A272-023BC0A72207}" dt="2024-07-16T18:24:26.776" v="277"/>
          <ac:spMkLst>
            <pc:docMk/>
            <pc:sldMk cId="624944751" sldId="330"/>
            <ac:spMk id="9" creationId="{44051702-A625-A1BC-AB78-E5510D0FF32D}"/>
          </ac:spMkLst>
        </pc:spChg>
        <pc:spChg chg="mod">
          <ac:chgData name="Tidjani, Falaq" userId="e4edafe0-527c-4354-b6fd-4b64d6e7d759" providerId="ADAL" clId="{C36163DB-6942-4251-A272-023BC0A72207}" dt="2024-07-16T18:23:26.711" v="276"/>
          <ac:spMkLst>
            <pc:docMk/>
            <pc:sldMk cId="624944751" sldId="330"/>
            <ac:spMk id="10" creationId="{E5CB3BAA-217E-D91F-1A50-16E6F8F1EA2E}"/>
          </ac:spMkLst>
        </pc:spChg>
        <pc:spChg chg="del mod">
          <ac:chgData name="Tidjani, Falaq" userId="e4edafe0-527c-4354-b6fd-4b64d6e7d759" providerId="ADAL" clId="{C36163DB-6942-4251-A272-023BC0A72207}" dt="2024-07-16T18:52:40.154" v="486" actId="478"/>
          <ac:spMkLst>
            <pc:docMk/>
            <pc:sldMk cId="624944751" sldId="330"/>
            <ac:spMk id="11" creationId="{1A5DFF42-02D4-D9FA-0E5C-A3F18F016BCA}"/>
          </ac:spMkLst>
        </pc:spChg>
      </pc:sldChg>
      <pc:sldChg chg="addSp delSp modSp new del mod">
        <pc:chgData name="Tidjani, Falaq" userId="e4edafe0-527c-4354-b6fd-4b64d6e7d759" providerId="ADAL" clId="{C36163DB-6942-4251-A272-023BC0A72207}" dt="2024-07-16T16:35:16.757" v="199" actId="47"/>
        <pc:sldMkLst>
          <pc:docMk/>
          <pc:sldMk cId="3290101990" sldId="331"/>
        </pc:sldMkLst>
        <pc:picChg chg="add del mod modCrop">
          <ac:chgData name="Tidjani, Falaq" userId="e4edafe0-527c-4354-b6fd-4b64d6e7d759" providerId="ADAL" clId="{C36163DB-6942-4251-A272-023BC0A72207}" dt="2024-07-16T16:33:39.507" v="192" actId="21"/>
          <ac:picMkLst>
            <pc:docMk/>
            <pc:sldMk cId="3290101990" sldId="331"/>
            <ac:picMk id="2" creationId="{EAAA465B-5169-ED01-49BA-807F22D0AECB}"/>
          </ac:picMkLst>
        </pc:picChg>
      </pc:sldChg>
      <pc:sldChg chg="addSp delSp modSp add del mod">
        <pc:chgData name="Tidjani, Falaq" userId="e4edafe0-527c-4354-b6fd-4b64d6e7d759" providerId="ADAL" clId="{C36163DB-6942-4251-A272-023BC0A72207}" dt="2024-07-16T16:35:15.957" v="198" actId="47"/>
        <pc:sldMkLst>
          <pc:docMk/>
          <pc:sldMk cId="580638737" sldId="332"/>
        </pc:sldMkLst>
        <pc:picChg chg="del mod modCrop">
          <ac:chgData name="Tidjani, Falaq" userId="e4edafe0-527c-4354-b6fd-4b64d6e7d759" providerId="ADAL" clId="{C36163DB-6942-4251-A272-023BC0A72207}" dt="2024-07-16T14:53:52.406" v="156" actId="21"/>
          <ac:picMkLst>
            <pc:docMk/>
            <pc:sldMk cId="580638737" sldId="332"/>
            <ac:picMk id="2" creationId="{EAAA465B-5169-ED01-49BA-807F22D0AECB}"/>
          </ac:picMkLst>
        </pc:picChg>
        <pc:picChg chg="add del mod modCrop">
          <ac:chgData name="Tidjani, Falaq" userId="e4edafe0-527c-4354-b6fd-4b64d6e7d759" providerId="ADAL" clId="{C36163DB-6942-4251-A272-023BC0A72207}" dt="2024-07-16T15:23:37.205" v="171" actId="21"/>
          <ac:picMkLst>
            <pc:docMk/>
            <pc:sldMk cId="580638737" sldId="332"/>
            <ac:picMk id="3" creationId="{D5779312-1648-D3D5-D080-5D4D92C99AF9}"/>
          </ac:picMkLst>
        </pc:picChg>
        <pc:picChg chg="add del mod modCrop">
          <ac:chgData name="Tidjani, Falaq" userId="e4edafe0-527c-4354-b6fd-4b64d6e7d759" providerId="ADAL" clId="{C36163DB-6942-4251-A272-023BC0A72207}" dt="2024-07-16T15:39:36.458" v="183" actId="21"/>
          <ac:picMkLst>
            <pc:docMk/>
            <pc:sldMk cId="580638737" sldId="332"/>
            <ac:picMk id="4" creationId="{84E980A5-B9CB-9A1B-D8D3-EBA790DBC62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2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Topic 1: Decentralization of Seed Quality Assurance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'Graphs Visual'!$C$3</c:f>
              <c:strCache>
                <c:ptCount val="1"/>
                <c:pt idx="0">
                  <c:v>Topic 1: Decentralization of Seed Quality Assurance</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13B6-47B3-A4ED-DD8988E85C69}"/>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13B6-47B3-A4ED-DD8988E85C69}"/>
              </c:ext>
            </c:extLst>
          </c:dPt>
          <c:dPt>
            <c:idx val="2"/>
            <c:invertIfNegative val="0"/>
            <c:bubble3D val="0"/>
            <c:spPr>
              <a:solidFill>
                <a:srgbClr val="99CC00"/>
              </a:solidFill>
              <a:ln>
                <a:noFill/>
              </a:ln>
              <a:effectLst/>
            </c:spPr>
            <c:extLst>
              <c:ext xmlns:c16="http://schemas.microsoft.com/office/drawing/2014/chart" uri="{C3380CC4-5D6E-409C-BE32-E72D297353CC}">
                <c16:uniqueId val="{00000005-13B6-47B3-A4ED-DD8988E85C6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Visual'!$D$2:$F$2</c:f>
              <c:numCache>
                <c:formatCode>General</c:formatCode>
                <c:ptCount val="3"/>
                <c:pt idx="0">
                  <c:v>2021</c:v>
                </c:pt>
                <c:pt idx="1">
                  <c:v>2022</c:v>
                </c:pt>
                <c:pt idx="2">
                  <c:v>2023</c:v>
                </c:pt>
              </c:numCache>
            </c:numRef>
          </c:cat>
          <c:val>
            <c:numRef>
              <c:f>'Graphs Visual'!$D$3:$F$3</c:f>
              <c:numCache>
                <c:formatCode>0</c:formatCode>
                <c:ptCount val="3"/>
                <c:pt idx="0">
                  <c:v>13.75</c:v>
                </c:pt>
                <c:pt idx="1">
                  <c:v>56.25</c:v>
                </c:pt>
                <c:pt idx="2">
                  <c:v>62.5</c:v>
                </c:pt>
              </c:numCache>
            </c:numRef>
          </c:val>
          <c:extLst>
            <c:ext xmlns:c16="http://schemas.microsoft.com/office/drawing/2014/chart" uri="{C3380CC4-5D6E-409C-BE32-E72D297353CC}">
              <c16:uniqueId val="{00000006-13B6-47B3-A4ED-DD8988E85C69}"/>
            </c:ext>
          </c:extLst>
        </c:ser>
        <c:dLbls>
          <c:dLblPos val="outEnd"/>
          <c:showLegendKey val="0"/>
          <c:showVal val="1"/>
          <c:showCatName val="0"/>
          <c:showSerName val="0"/>
          <c:showPercent val="0"/>
          <c:showBubbleSize val="0"/>
        </c:dLbls>
        <c:gapWidth val="182"/>
        <c:axId val="790191152"/>
        <c:axId val="790191872"/>
      </c:barChart>
      <c:catAx>
        <c:axId val="790191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191872"/>
        <c:crosses val="autoZero"/>
        <c:auto val="1"/>
        <c:lblAlgn val="ctr"/>
        <c:lblOffset val="100"/>
        <c:noMultiLvlLbl val="0"/>
      </c:catAx>
      <c:valAx>
        <c:axId val="790191872"/>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191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solidFill>
        <a:sysClr val="window" lastClr="FFFFFF">
          <a:lumMod val="75000"/>
        </a:sysClr>
      </a:solid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Visual'!$C$30</c:f>
              <c:strCache>
                <c:ptCount val="1"/>
                <c:pt idx="0">
                  <c:v>Topic 10: Crop value chains &amp; food security policies stimulating seed demand</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Visual'!$D$29:$F$29</c:f>
              <c:numCache>
                <c:formatCode>General</c:formatCode>
                <c:ptCount val="3"/>
                <c:pt idx="0">
                  <c:v>2021</c:v>
                </c:pt>
                <c:pt idx="1">
                  <c:v>2022</c:v>
                </c:pt>
                <c:pt idx="2">
                  <c:v>2023</c:v>
                </c:pt>
              </c:numCache>
            </c:numRef>
          </c:cat>
          <c:val>
            <c:numRef>
              <c:f>'Graphs Visual'!$D$30:$F$30</c:f>
              <c:numCache>
                <c:formatCode>0</c:formatCode>
                <c:ptCount val="3"/>
                <c:pt idx="0">
                  <c:v>12.5</c:v>
                </c:pt>
                <c:pt idx="1">
                  <c:v>12.5</c:v>
                </c:pt>
                <c:pt idx="2">
                  <c:v>12.5</c:v>
                </c:pt>
              </c:numCache>
            </c:numRef>
          </c:val>
          <c:extLst>
            <c:ext xmlns:c16="http://schemas.microsoft.com/office/drawing/2014/chart" uri="{C3380CC4-5D6E-409C-BE32-E72D297353CC}">
              <c16:uniqueId val="{00000000-26BE-44C5-9A4A-A04668D8A367}"/>
            </c:ext>
          </c:extLst>
        </c:ser>
        <c:dLbls>
          <c:dLblPos val="outEnd"/>
          <c:showLegendKey val="0"/>
          <c:showVal val="1"/>
          <c:showCatName val="0"/>
          <c:showSerName val="0"/>
          <c:showPercent val="0"/>
          <c:showBubbleSize val="0"/>
        </c:dLbls>
        <c:gapWidth val="182"/>
        <c:axId val="788981264"/>
        <c:axId val="788978744"/>
      </c:barChart>
      <c:catAx>
        <c:axId val="78898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788978744"/>
        <c:crosses val="autoZero"/>
        <c:auto val="1"/>
        <c:lblAlgn val="ctr"/>
        <c:lblOffset val="100"/>
        <c:noMultiLvlLbl val="0"/>
      </c:catAx>
      <c:valAx>
        <c:axId val="788978744"/>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788981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Visual'!$C$33</c:f>
              <c:strCache>
                <c:ptCount val="1"/>
                <c:pt idx="0">
                  <c:v>Topic 11: Seed distribution networks</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F8D4-4317-8EA3-0C0FF6E88E87}"/>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F8D4-4317-8EA3-0C0FF6E88E8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F8D4-4317-8EA3-0C0FF6E88E87}"/>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Visual'!$D$32:$F$32</c:f>
              <c:numCache>
                <c:formatCode>General</c:formatCode>
                <c:ptCount val="3"/>
                <c:pt idx="0">
                  <c:v>2021</c:v>
                </c:pt>
                <c:pt idx="1">
                  <c:v>2022</c:v>
                </c:pt>
                <c:pt idx="2">
                  <c:v>2023</c:v>
                </c:pt>
              </c:numCache>
            </c:numRef>
          </c:cat>
          <c:val>
            <c:numRef>
              <c:f>'Graphs Visual'!$D$33:$F$33</c:f>
              <c:numCache>
                <c:formatCode>0</c:formatCode>
                <c:ptCount val="3"/>
                <c:pt idx="0">
                  <c:v>30</c:v>
                </c:pt>
                <c:pt idx="1">
                  <c:v>30</c:v>
                </c:pt>
                <c:pt idx="2">
                  <c:v>22.5</c:v>
                </c:pt>
              </c:numCache>
            </c:numRef>
          </c:val>
          <c:extLst>
            <c:ext xmlns:c16="http://schemas.microsoft.com/office/drawing/2014/chart" uri="{C3380CC4-5D6E-409C-BE32-E72D297353CC}">
              <c16:uniqueId val="{00000006-F8D4-4317-8EA3-0C0FF6E88E87}"/>
            </c:ext>
          </c:extLst>
        </c:ser>
        <c:dLbls>
          <c:dLblPos val="outEnd"/>
          <c:showLegendKey val="0"/>
          <c:showVal val="1"/>
          <c:showCatName val="0"/>
          <c:showSerName val="0"/>
          <c:showPercent val="0"/>
          <c:showBubbleSize val="0"/>
        </c:dLbls>
        <c:gapWidth val="182"/>
        <c:axId val="394852752"/>
        <c:axId val="394853112"/>
      </c:barChart>
      <c:catAx>
        <c:axId val="3948527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394853112"/>
        <c:crosses val="autoZero"/>
        <c:auto val="1"/>
        <c:lblAlgn val="ctr"/>
        <c:lblOffset val="100"/>
        <c:noMultiLvlLbl val="0"/>
      </c:catAx>
      <c:valAx>
        <c:axId val="394853112"/>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394852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Visual'!$C$36</c:f>
              <c:strCache>
                <c:ptCount val="1"/>
                <c:pt idx="0">
                  <c:v>Topic 12: Institutional markets</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Visual'!$D$35:$F$35</c:f>
              <c:numCache>
                <c:formatCode>General</c:formatCode>
                <c:ptCount val="3"/>
                <c:pt idx="0">
                  <c:v>2021</c:v>
                </c:pt>
                <c:pt idx="1">
                  <c:v>2022</c:v>
                </c:pt>
                <c:pt idx="2">
                  <c:v>2023</c:v>
                </c:pt>
              </c:numCache>
            </c:numRef>
          </c:cat>
          <c:val>
            <c:numRef>
              <c:f>'Graphs Visual'!$D$36:$F$36</c:f>
              <c:numCache>
                <c:formatCode>0</c:formatCode>
                <c:ptCount val="3"/>
                <c:pt idx="0">
                  <c:v>13</c:v>
                </c:pt>
                <c:pt idx="1">
                  <c:v>13</c:v>
                </c:pt>
                <c:pt idx="2">
                  <c:v>13</c:v>
                </c:pt>
              </c:numCache>
            </c:numRef>
          </c:val>
          <c:extLst>
            <c:ext xmlns:c16="http://schemas.microsoft.com/office/drawing/2014/chart" uri="{C3380CC4-5D6E-409C-BE32-E72D297353CC}">
              <c16:uniqueId val="{00000000-04B6-4216-B114-B248CDA0310A}"/>
            </c:ext>
          </c:extLst>
        </c:ser>
        <c:dLbls>
          <c:dLblPos val="outEnd"/>
          <c:showLegendKey val="0"/>
          <c:showVal val="1"/>
          <c:showCatName val="0"/>
          <c:showSerName val="0"/>
          <c:showPercent val="0"/>
          <c:showBubbleSize val="0"/>
        </c:dLbls>
        <c:gapWidth val="182"/>
        <c:axId val="660572544"/>
        <c:axId val="660573984"/>
      </c:barChart>
      <c:catAx>
        <c:axId val="660572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660573984"/>
        <c:crosses val="autoZero"/>
        <c:auto val="1"/>
        <c:lblAlgn val="ctr"/>
        <c:lblOffset val="100"/>
        <c:noMultiLvlLbl val="0"/>
      </c:catAx>
      <c:valAx>
        <c:axId val="660573984"/>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660572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'Graphs Visual'!$U$3</c:f>
              <c:strCache>
                <c:ptCount val="1"/>
                <c:pt idx="0">
                  <c:v>Topic 13: Revenue generation for seed quality assurance</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Visual'!$V$2:$X$2</c:f>
              <c:numCache>
                <c:formatCode>General</c:formatCode>
                <c:ptCount val="3"/>
                <c:pt idx="0">
                  <c:v>2021</c:v>
                </c:pt>
                <c:pt idx="1">
                  <c:v>2022</c:v>
                </c:pt>
                <c:pt idx="2">
                  <c:v>2023</c:v>
                </c:pt>
              </c:numCache>
            </c:numRef>
          </c:cat>
          <c:val>
            <c:numRef>
              <c:f>'Graphs Visual'!$V$3:$X$3</c:f>
              <c:numCache>
                <c:formatCode>0</c:formatCode>
                <c:ptCount val="3"/>
                <c:pt idx="0">
                  <c:v>32.500000000000007</c:v>
                </c:pt>
                <c:pt idx="1">
                  <c:v>41.250000000000007</c:v>
                </c:pt>
                <c:pt idx="2">
                  <c:v>41.250000000000007</c:v>
                </c:pt>
              </c:numCache>
            </c:numRef>
          </c:val>
          <c:extLst>
            <c:ext xmlns:c16="http://schemas.microsoft.com/office/drawing/2014/chart" uri="{C3380CC4-5D6E-409C-BE32-E72D297353CC}">
              <c16:uniqueId val="{00000000-2DD2-47D3-9FB8-745456DD62C9}"/>
            </c:ext>
          </c:extLst>
        </c:ser>
        <c:dLbls>
          <c:dLblPos val="outEnd"/>
          <c:showLegendKey val="0"/>
          <c:showVal val="1"/>
          <c:showCatName val="0"/>
          <c:showSerName val="0"/>
          <c:showPercent val="0"/>
          <c:showBubbleSize val="0"/>
        </c:dLbls>
        <c:gapWidth val="182"/>
        <c:axId val="843167280"/>
        <c:axId val="843172320"/>
      </c:barChart>
      <c:catAx>
        <c:axId val="843167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3172320"/>
        <c:crosses val="autoZero"/>
        <c:auto val="1"/>
        <c:lblAlgn val="ctr"/>
        <c:lblOffset val="100"/>
        <c:noMultiLvlLbl val="0"/>
      </c:catAx>
      <c:valAx>
        <c:axId val="843172320"/>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3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'Graphs Visual'!$U$6</c:f>
              <c:strCache>
                <c:ptCount val="1"/>
                <c:pt idx="0">
                  <c:v>Topic 14: Financial services &amp; products </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Visual'!$V$5:$X$5</c:f>
              <c:numCache>
                <c:formatCode>General</c:formatCode>
                <c:ptCount val="3"/>
                <c:pt idx="0">
                  <c:v>2021</c:v>
                </c:pt>
                <c:pt idx="1">
                  <c:v>2022</c:v>
                </c:pt>
                <c:pt idx="2">
                  <c:v>2023</c:v>
                </c:pt>
              </c:numCache>
            </c:numRef>
          </c:cat>
          <c:val>
            <c:numRef>
              <c:f>'Graphs Visual'!$V$6:$X$6</c:f>
              <c:numCache>
                <c:formatCode>0</c:formatCode>
                <c:ptCount val="3"/>
                <c:pt idx="0">
                  <c:v>7</c:v>
                </c:pt>
                <c:pt idx="1">
                  <c:v>9.5</c:v>
                </c:pt>
                <c:pt idx="2">
                  <c:v>12</c:v>
                </c:pt>
              </c:numCache>
            </c:numRef>
          </c:val>
          <c:extLst>
            <c:ext xmlns:c16="http://schemas.microsoft.com/office/drawing/2014/chart" uri="{C3380CC4-5D6E-409C-BE32-E72D297353CC}">
              <c16:uniqueId val="{00000000-8BC2-4E76-8579-0C9585962679}"/>
            </c:ext>
          </c:extLst>
        </c:ser>
        <c:dLbls>
          <c:dLblPos val="outEnd"/>
          <c:showLegendKey val="0"/>
          <c:showVal val="1"/>
          <c:showCatName val="0"/>
          <c:showSerName val="0"/>
          <c:showPercent val="0"/>
          <c:showBubbleSize val="0"/>
        </c:dLbls>
        <c:gapWidth val="182"/>
        <c:axId val="872227288"/>
        <c:axId val="872228728"/>
      </c:barChart>
      <c:catAx>
        <c:axId val="8722272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228728"/>
        <c:crosses val="autoZero"/>
        <c:auto val="1"/>
        <c:lblAlgn val="ctr"/>
        <c:lblOffset val="100"/>
        <c:noMultiLvlLbl val="0"/>
      </c:catAx>
      <c:valAx>
        <c:axId val="872228728"/>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227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title>
    <c:autoTitleDeleted val="0"/>
    <c:plotArea>
      <c:layout/>
      <c:barChart>
        <c:barDir val="bar"/>
        <c:grouping val="clustered"/>
        <c:varyColors val="0"/>
        <c:ser>
          <c:idx val="0"/>
          <c:order val="0"/>
          <c:tx>
            <c:strRef>
              <c:f>'Graphs Visual'!$U$9</c:f>
              <c:strCache>
                <c:ptCount val="1"/>
                <c:pt idx="0">
                  <c:v>Topic 15: Sector governance &amp; coordination</c:v>
                </c:pt>
              </c:strCache>
            </c:strRef>
          </c:tx>
          <c:spPr>
            <a:solidFill>
              <a:schemeClr val="accent1"/>
            </a:solidFill>
            <a:ln>
              <a:noFill/>
            </a:ln>
            <a:effectLst/>
          </c:spPr>
          <c:invertIfNegative val="0"/>
          <c:dPt>
            <c:idx val="0"/>
            <c:invertIfNegative val="0"/>
            <c:bubble3D val="0"/>
            <c:spPr>
              <a:solidFill>
                <a:srgbClr val="FF7900"/>
              </a:solidFill>
              <a:ln>
                <a:noFill/>
              </a:ln>
              <a:effectLst/>
            </c:spPr>
            <c:extLst>
              <c:ext xmlns:c16="http://schemas.microsoft.com/office/drawing/2014/chart" uri="{C3380CC4-5D6E-409C-BE32-E72D297353CC}">
                <c16:uniqueId val="{00000001-0403-46D8-B0D4-1E203031881E}"/>
              </c:ext>
            </c:extLst>
          </c:dPt>
          <c:dPt>
            <c:idx val="1"/>
            <c:invertIfNegative val="0"/>
            <c:bubble3D val="0"/>
            <c:spPr>
              <a:solidFill>
                <a:srgbClr val="99CC00"/>
              </a:solidFill>
              <a:ln>
                <a:noFill/>
              </a:ln>
              <a:effectLst/>
            </c:spPr>
            <c:extLst>
              <c:ext xmlns:c16="http://schemas.microsoft.com/office/drawing/2014/chart" uri="{C3380CC4-5D6E-409C-BE32-E72D297353CC}">
                <c16:uniqueId val="{00000003-0403-46D8-B0D4-1E203031881E}"/>
              </c:ext>
            </c:extLst>
          </c:dPt>
          <c:dPt>
            <c:idx val="2"/>
            <c:invertIfNegative val="0"/>
            <c:bubble3D val="0"/>
            <c:spPr>
              <a:solidFill>
                <a:srgbClr val="99CC00"/>
              </a:solidFill>
              <a:ln>
                <a:noFill/>
              </a:ln>
              <a:effectLst/>
            </c:spPr>
            <c:extLst>
              <c:ext xmlns:c16="http://schemas.microsoft.com/office/drawing/2014/chart" uri="{C3380CC4-5D6E-409C-BE32-E72D297353CC}">
                <c16:uniqueId val="{00000005-0403-46D8-B0D4-1E203031881E}"/>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Visual'!$V$8:$X$8</c:f>
              <c:numCache>
                <c:formatCode>General</c:formatCode>
                <c:ptCount val="3"/>
                <c:pt idx="0">
                  <c:v>2021</c:v>
                </c:pt>
                <c:pt idx="1">
                  <c:v>2022</c:v>
                </c:pt>
                <c:pt idx="2">
                  <c:v>2023</c:v>
                </c:pt>
              </c:numCache>
            </c:numRef>
          </c:cat>
          <c:val>
            <c:numRef>
              <c:f>'Graphs Visual'!$V$9:$X$9</c:f>
              <c:numCache>
                <c:formatCode>0</c:formatCode>
                <c:ptCount val="3"/>
                <c:pt idx="0">
                  <c:v>43.75</c:v>
                </c:pt>
                <c:pt idx="1">
                  <c:v>62.5</c:v>
                </c:pt>
                <c:pt idx="2">
                  <c:v>62.5</c:v>
                </c:pt>
              </c:numCache>
            </c:numRef>
          </c:val>
          <c:extLst>
            <c:ext xmlns:c16="http://schemas.microsoft.com/office/drawing/2014/chart" uri="{C3380CC4-5D6E-409C-BE32-E72D297353CC}">
              <c16:uniqueId val="{00000006-0403-46D8-B0D4-1E203031881E}"/>
            </c:ext>
          </c:extLst>
        </c:ser>
        <c:dLbls>
          <c:dLblPos val="outEnd"/>
          <c:showLegendKey val="0"/>
          <c:showVal val="1"/>
          <c:showCatName val="0"/>
          <c:showSerName val="0"/>
          <c:showPercent val="0"/>
          <c:showBubbleSize val="0"/>
        </c:dLbls>
        <c:gapWidth val="182"/>
        <c:axId val="702737576"/>
        <c:axId val="702738296"/>
      </c:barChart>
      <c:catAx>
        <c:axId val="7027375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702738296"/>
        <c:crosses val="autoZero"/>
        <c:auto val="1"/>
        <c:lblAlgn val="ctr"/>
        <c:lblOffset val="100"/>
        <c:noMultiLvlLbl val="0"/>
      </c:catAx>
      <c:valAx>
        <c:axId val="702738296"/>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702737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a:defRPr>
          <a:latin typeface="Verdana" panose="020B0604030504040204" pitchFamily="34" charset="0"/>
          <a:ea typeface="Verdana" panose="020B0604030504040204" pitchFamily="34" charset="0"/>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Visual'!$U$12</c:f>
              <c:strCache>
                <c:ptCount val="1"/>
                <c:pt idx="0">
                  <c:v>Topic 16: Seed information</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Visual'!$V$11:$X$11</c:f>
              <c:numCache>
                <c:formatCode>General</c:formatCode>
                <c:ptCount val="3"/>
                <c:pt idx="0">
                  <c:v>2021</c:v>
                </c:pt>
                <c:pt idx="1">
                  <c:v>2022</c:v>
                </c:pt>
                <c:pt idx="2">
                  <c:v>2023</c:v>
                </c:pt>
              </c:numCache>
            </c:numRef>
          </c:cat>
          <c:val>
            <c:numRef>
              <c:f>'Graphs Visual'!$V$12:$X$12</c:f>
              <c:numCache>
                <c:formatCode>0</c:formatCode>
                <c:ptCount val="3"/>
                <c:pt idx="0">
                  <c:v>47.5</c:v>
                </c:pt>
                <c:pt idx="1">
                  <c:v>47.5</c:v>
                </c:pt>
                <c:pt idx="2">
                  <c:v>47.5</c:v>
                </c:pt>
              </c:numCache>
            </c:numRef>
          </c:val>
          <c:extLst>
            <c:ext xmlns:c16="http://schemas.microsoft.com/office/drawing/2014/chart" uri="{C3380CC4-5D6E-409C-BE32-E72D297353CC}">
              <c16:uniqueId val="{00000000-C184-4416-A73D-1C59497CF086}"/>
            </c:ext>
          </c:extLst>
        </c:ser>
        <c:dLbls>
          <c:dLblPos val="outEnd"/>
          <c:showLegendKey val="0"/>
          <c:showVal val="1"/>
          <c:showCatName val="0"/>
          <c:showSerName val="0"/>
          <c:showPercent val="0"/>
          <c:showBubbleSize val="0"/>
        </c:dLbls>
        <c:gapWidth val="182"/>
        <c:axId val="853647792"/>
        <c:axId val="853653912"/>
      </c:barChart>
      <c:catAx>
        <c:axId val="8536477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853653912"/>
        <c:crosses val="autoZero"/>
        <c:auto val="1"/>
        <c:lblAlgn val="ctr"/>
        <c:lblOffset val="100"/>
        <c:noMultiLvlLbl val="0"/>
      </c:catAx>
      <c:valAx>
        <c:axId val="853653912"/>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85364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Visual'!$U$15</c:f>
              <c:strCache>
                <c:ptCount val="1"/>
                <c:pt idx="0">
                  <c:v>Topic 17: Seed trade association</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3C20-46F4-88E9-89D3C3BDE34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3C20-46F4-88E9-89D3C3BDE344}"/>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3C20-46F4-88E9-89D3C3BDE344}"/>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Visual'!$V$14:$X$14</c:f>
              <c:numCache>
                <c:formatCode>General</c:formatCode>
                <c:ptCount val="3"/>
                <c:pt idx="0">
                  <c:v>2021</c:v>
                </c:pt>
                <c:pt idx="1">
                  <c:v>2022</c:v>
                </c:pt>
                <c:pt idx="2">
                  <c:v>2023</c:v>
                </c:pt>
              </c:numCache>
            </c:numRef>
          </c:cat>
          <c:val>
            <c:numRef>
              <c:f>'Graphs Visual'!$V$15:$X$15</c:f>
              <c:numCache>
                <c:formatCode>0</c:formatCode>
                <c:ptCount val="3"/>
                <c:pt idx="0">
                  <c:v>21.25</c:v>
                </c:pt>
                <c:pt idx="1">
                  <c:v>26.25</c:v>
                </c:pt>
                <c:pt idx="2">
                  <c:v>43.75</c:v>
                </c:pt>
              </c:numCache>
            </c:numRef>
          </c:val>
          <c:extLst>
            <c:ext xmlns:c16="http://schemas.microsoft.com/office/drawing/2014/chart" uri="{C3380CC4-5D6E-409C-BE32-E72D297353CC}">
              <c16:uniqueId val="{00000006-3C20-46F4-88E9-89D3C3BDE344}"/>
            </c:ext>
          </c:extLst>
        </c:ser>
        <c:dLbls>
          <c:dLblPos val="outEnd"/>
          <c:showLegendKey val="0"/>
          <c:showVal val="1"/>
          <c:showCatName val="0"/>
          <c:showSerName val="0"/>
          <c:showPercent val="0"/>
          <c:showBubbleSize val="0"/>
        </c:dLbls>
        <c:gapWidth val="182"/>
        <c:axId val="393074952"/>
        <c:axId val="393076032"/>
      </c:barChart>
      <c:catAx>
        <c:axId val="393074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393076032"/>
        <c:crosses val="autoZero"/>
        <c:auto val="1"/>
        <c:lblAlgn val="ctr"/>
        <c:lblOffset val="100"/>
        <c:noMultiLvlLbl val="0"/>
      </c:catAx>
      <c:valAx>
        <c:axId val="393076032"/>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393074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Visual'!$U$18</c:f>
              <c:strCache>
                <c:ptCount val="1"/>
                <c:pt idx="0">
                  <c:v>Topic 18: Alignment of donor interventions</c:v>
                </c:pt>
              </c:strCache>
            </c:strRef>
          </c:tx>
          <c:spPr>
            <a:solidFill>
              <a:srgbClr val="FF79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Visual'!$V$17:$X$17</c:f>
              <c:numCache>
                <c:formatCode>General</c:formatCode>
                <c:ptCount val="3"/>
                <c:pt idx="0">
                  <c:v>2021</c:v>
                </c:pt>
                <c:pt idx="1">
                  <c:v>2022</c:v>
                </c:pt>
                <c:pt idx="2">
                  <c:v>2023</c:v>
                </c:pt>
              </c:numCache>
            </c:numRef>
          </c:cat>
          <c:val>
            <c:numRef>
              <c:f>'Graphs Visual'!$V$18:$X$18</c:f>
              <c:numCache>
                <c:formatCode>0</c:formatCode>
                <c:ptCount val="3"/>
                <c:pt idx="0">
                  <c:v>27.5</c:v>
                </c:pt>
                <c:pt idx="1">
                  <c:v>37.5</c:v>
                </c:pt>
                <c:pt idx="2">
                  <c:v>37.5</c:v>
                </c:pt>
              </c:numCache>
            </c:numRef>
          </c:val>
          <c:extLst>
            <c:ext xmlns:c16="http://schemas.microsoft.com/office/drawing/2014/chart" uri="{C3380CC4-5D6E-409C-BE32-E72D297353CC}">
              <c16:uniqueId val="{00000000-ED23-4A9C-B910-A9EA6290EDED}"/>
            </c:ext>
          </c:extLst>
        </c:ser>
        <c:dLbls>
          <c:dLblPos val="outEnd"/>
          <c:showLegendKey val="0"/>
          <c:showVal val="1"/>
          <c:showCatName val="0"/>
          <c:showSerName val="0"/>
          <c:showPercent val="0"/>
          <c:showBubbleSize val="0"/>
        </c:dLbls>
        <c:gapWidth val="182"/>
        <c:axId val="463403656"/>
        <c:axId val="463402576"/>
      </c:barChart>
      <c:catAx>
        <c:axId val="463403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463402576"/>
        <c:crosses val="autoZero"/>
        <c:auto val="1"/>
        <c:lblAlgn val="ctr"/>
        <c:lblOffset val="100"/>
        <c:noMultiLvlLbl val="0"/>
      </c:catAx>
      <c:valAx>
        <c:axId val="463402576"/>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463403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Visual'!$U$21</c:f>
              <c:strCache>
                <c:ptCount val="1"/>
                <c:pt idx="0">
                  <c:v>Topic 19: Plant variety protection</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DA04-43C4-948F-7625822C89C7}"/>
              </c:ext>
            </c:extLst>
          </c:dPt>
          <c:dPt>
            <c:idx val="1"/>
            <c:invertIfNegative val="0"/>
            <c:bubble3D val="0"/>
            <c:spPr>
              <a:solidFill>
                <a:srgbClr val="FF7900"/>
              </a:solidFill>
              <a:ln>
                <a:noFill/>
              </a:ln>
              <a:effectLst/>
            </c:spPr>
            <c:extLst>
              <c:ext xmlns:c16="http://schemas.microsoft.com/office/drawing/2014/chart" uri="{C3380CC4-5D6E-409C-BE32-E72D297353CC}">
                <c16:uniqueId val="{00000003-DA04-43C4-948F-7625822C89C7}"/>
              </c:ext>
            </c:extLst>
          </c:dPt>
          <c:dPt>
            <c:idx val="2"/>
            <c:invertIfNegative val="0"/>
            <c:bubble3D val="0"/>
            <c:spPr>
              <a:solidFill>
                <a:srgbClr val="FFC000"/>
              </a:solidFill>
              <a:ln>
                <a:noFill/>
              </a:ln>
              <a:effectLst/>
            </c:spPr>
            <c:extLst>
              <c:ext xmlns:c16="http://schemas.microsoft.com/office/drawing/2014/chart" uri="{C3380CC4-5D6E-409C-BE32-E72D297353CC}">
                <c16:uniqueId val="{00000005-DA04-43C4-948F-7625822C89C7}"/>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Visual'!$V$20:$X$20</c:f>
              <c:numCache>
                <c:formatCode>General</c:formatCode>
                <c:ptCount val="3"/>
                <c:pt idx="0">
                  <c:v>2021</c:v>
                </c:pt>
                <c:pt idx="1">
                  <c:v>2022</c:v>
                </c:pt>
                <c:pt idx="2">
                  <c:v>2023</c:v>
                </c:pt>
              </c:numCache>
            </c:numRef>
          </c:cat>
          <c:val>
            <c:numRef>
              <c:f>'Graphs Visual'!$V$21:$X$21</c:f>
              <c:numCache>
                <c:formatCode>0</c:formatCode>
                <c:ptCount val="3"/>
                <c:pt idx="0">
                  <c:v>16.75</c:v>
                </c:pt>
                <c:pt idx="1">
                  <c:v>34.25</c:v>
                </c:pt>
                <c:pt idx="2">
                  <c:v>50</c:v>
                </c:pt>
              </c:numCache>
            </c:numRef>
          </c:val>
          <c:extLst>
            <c:ext xmlns:c16="http://schemas.microsoft.com/office/drawing/2014/chart" uri="{C3380CC4-5D6E-409C-BE32-E72D297353CC}">
              <c16:uniqueId val="{00000006-DA04-43C4-948F-7625822C89C7}"/>
            </c:ext>
          </c:extLst>
        </c:ser>
        <c:dLbls>
          <c:dLblPos val="outEnd"/>
          <c:showLegendKey val="0"/>
          <c:showVal val="1"/>
          <c:showCatName val="0"/>
          <c:showSerName val="0"/>
          <c:showPercent val="0"/>
          <c:showBubbleSize val="0"/>
        </c:dLbls>
        <c:gapWidth val="182"/>
        <c:axId val="778407344"/>
        <c:axId val="778403744"/>
      </c:barChart>
      <c:catAx>
        <c:axId val="7784073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778403744"/>
        <c:crosses val="autoZero"/>
        <c:auto val="1"/>
        <c:lblAlgn val="ctr"/>
        <c:lblOffset val="100"/>
        <c:noMultiLvlLbl val="0"/>
      </c:catAx>
      <c:valAx>
        <c:axId val="778403744"/>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778407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r>
              <a:rPr lang="en-US"/>
              <a:t>Topic 2: Professional variety development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Visual'!$C$6</c:f>
              <c:strCache>
                <c:ptCount val="1"/>
                <c:pt idx="0">
                  <c:v>Topic 2: Professional variety development</c:v>
                </c:pt>
              </c:strCache>
            </c:strRef>
          </c:tx>
          <c:spPr>
            <a:solidFill>
              <a:schemeClr val="accent1"/>
            </a:solidFill>
            <a:ln>
              <a:noFill/>
            </a:ln>
            <a:effectLst/>
          </c:spPr>
          <c:invertIfNegative val="0"/>
          <c:dPt>
            <c:idx val="0"/>
            <c:invertIfNegative val="0"/>
            <c:bubble3D val="0"/>
            <c:spPr>
              <a:solidFill>
                <a:srgbClr val="FF7900"/>
              </a:solidFill>
              <a:ln>
                <a:noFill/>
              </a:ln>
              <a:effectLst/>
            </c:spPr>
            <c:extLst>
              <c:ext xmlns:c16="http://schemas.microsoft.com/office/drawing/2014/chart" uri="{C3380CC4-5D6E-409C-BE32-E72D297353CC}">
                <c16:uniqueId val="{00000001-44FC-4AE9-8843-B7A12A78AF89}"/>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44FC-4AE9-8843-B7A12A78AF89}"/>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44FC-4AE9-8843-B7A12A78AF89}"/>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Visual'!$D$5:$F$5</c:f>
              <c:numCache>
                <c:formatCode>General</c:formatCode>
                <c:ptCount val="3"/>
                <c:pt idx="0">
                  <c:v>2021</c:v>
                </c:pt>
                <c:pt idx="1">
                  <c:v>2022</c:v>
                </c:pt>
                <c:pt idx="2">
                  <c:v>2023</c:v>
                </c:pt>
              </c:numCache>
            </c:numRef>
          </c:cat>
          <c:val>
            <c:numRef>
              <c:f>'Graphs Visual'!$D$6:$F$6</c:f>
              <c:numCache>
                <c:formatCode>0</c:formatCode>
                <c:ptCount val="3"/>
                <c:pt idx="0">
                  <c:v>38.25</c:v>
                </c:pt>
                <c:pt idx="1">
                  <c:v>51.25</c:v>
                </c:pt>
                <c:pt idx="2">
                  <c:v>41</c:v>
                </c:pt>
              </c:numCache>
            </c:numRef>
          </c:val>
          <c:extLst>
            <c:ext xmlns:c16="http://schemas.microsoft.com/office/drawing/2014/chart" uri="{C3380CC4-5D6E-409C-BE32-E72D297353CC}">
              <c16:uniqueId val="{00000006-44FC-4AE9-8843-B7A12A78AF89}"/>
            </c:ext>
          </c:extLst>
        </c:ser>
        <c:dLbls>
          <c:dLblPos val="outEnd"/>
          <c:showLegendKey val="0"/>
          <c:showVal val="1"/>
          <c:showCatName val="0"/>
          <c:showSerName val="0"/>
          <c:showPercent val="0"/>
          <c:showBubbleSize val="0"/>
        </c:dLbls>
        <c:gapWidth val="182"/>
        <c:axId val="474460424"/>
        <c:axId val="652086296"/>
      </c:barChart>
      <c:catAx>
        <c:axId val="47446042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652086296"/>
        <c:crosses val="autoZero"/>
        <c:auto val="1"/>
        <c:lblAlgn val="ctr"/>
        <c:lblOffset val="100"/>
        <c:noMultiLvlLbl val="0"/>
      </c:catAx>
      <c:valAx>
        <c:axId val="652086296"/>
        <c:scaling>
          <c:orientation val="minMax"/>
          <c:max val="100"/>
        </c:scaling>
        <c:delete val="0"/>
        <c:axPos val="b"/>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474460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7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Visual'!$U$24</c:f>
              <c:strCache>
                <c:ptCount val="1"/>
                <c:pt idx="0">
                  <c:v>Topic 20: Variety release</c:v>
                </c:pt>
              </c:strCache>
            </c:strRef>
          </c:tx>
          <c:spPr>
            <a:solidFill>
              <a:schemeClr val="accent1"/>
            </a:solidFill>
            <a:ln>
              <a:noFill/>
            </a:ln>
            <a:effectLst/>
          </c:spPr>
          <c:invertIfNegative val="0"/>
          <c:dPt>
            <c:idx val="0"/>
            <c:invertIfNegative val="0"/>
            <c:bubble3D val="0"/>
            <c:spPr>
              <a:solidFill>
                <a:srgbClr val="FF7900"/>
              </a:solidFill>
              <a:ln>
                <a:noFill/>
              </a:ln>
              <a:effectLst/>
            </c:spPr>
            <c:extLst>
              <c:ext xmlns:c16="http://schemas.microsoft.com/office/drawing/2014/chart" uri="{C3380CC4-5D6E-409C-BE32-E72D297353CC}">
                <c16:uniqueId val="{00000001-AFFF-4065-BDD7-85D6F1371B84}"/>
              </c:ext>
            </c:extLst>
          </c:dPt>
          <c:dPt>
            <c:idx val="1"/>
            <c:invertIfNegative val="0"/>
            <c:bubble3D val="0"/>
            <c:spPr>
              <a:solidFill>
                <a:srgbClr val="FFC000"/>
              </a:solidFill>
              <a:ln>
                <a:noFill/>
              </a:ln>
              <a:effectLst/>
            </c:spPr>
            <c:extLst>
              <c:ext xmlns:c16="http://schemas.microsoft.com/office/drawing/2014/chart" uri="{C3380CC4-5D6E-409C-BE32-E72D297353CC}">
                <c16:uniqueId val="{00000003-AFFF-4065-BDD7-85D6F1371B84}"/>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AFFF-4065-BDD7-85D6F1371B84}"/>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Visual'!$V$23:$X$23</c:f>
              <c:numCache>
                <c:formatCode>General</c:formatCode>
                <c:ptCount val="3"/>
                <c:pt idx="0">
                  <c:v>2021</c:v>
                </c:pt>
                <c:pt idx="1">
                  <c:v>2022</c:v>
                </c:pt>
                <c:pt idx="2">
                  <c:v>2023</c:v>
                </c:pt>
              </c:numCache>
            </c:numRef>
          </c:cat>
          <c:val>
            <c:numRef>
              <c:f>'Graphs Visual'!$V$24:$X$24</c:f>
              <c:numCache>
                <c:formatCode>0</c:formatCode>
                <c:ptCount val="3"/>
                <c:pt idx="0">
                  <c:v>25.750000000000004</c:v>
                </c:pt>
                <c:pt idx="1">
                  <c:v>58.000000000000007</c:v>
                </c:pt>
                <c:pt idx="2">
                  <c:v>58.000000000000007</c:v>
                </c:pt>
              </c:numCache>
            </c:numRef>
          </c:val>
          <c:extLst>
            <c:ext xmlns:c16="http://schemas.microsoft.com/office/drawing/2014/chart" uri="{C3380CC4-5D6E-409C-BE32-E72D297353CC}">
              <c16:uniqueId val="{00000006-AFFF-4065-BDD7-85D6F1371B84}"/>
            </c:ext>
          </c:extLst>
        </c:ser>
        <c:dLbls>
          <c:dLblPos val="outEnd"/>
          <c:showLegendKey val="0"/>
          <c:showVal val="1"/>
          <c:showCatName val="0"/>
          <c:showSerName val="0"/>
          <c:showPercent val="0"/>
          <c:showBubbleSize val="0"/>
        </c:dLbls>
        <c:gapWidth val="182"/>
        <c:axId val="778414544"/>
        <c:axId val="778414184"/>
      </c:barChart>
      <c:catAx>
        <c:axId val="778414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778414184"/>
        <c:crosses val="autoZero"/>
        <c:auto val="1"/>
        <c:lblAlgn val="ctr"/>
        <c:lblOffset val="100"/>
        <c:noMultiLvlLbl val="0"/>
      </c:catAx>
      <c:valAx>
        <c:axId val="778414184"/>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778414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Visual'!$U$27</c:f>
              <c:strCache>
                <c:ptCount val="1"/>
                <c:pt idx="0">
                  <c:v>Topic 21: Seed import</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37B1-43FF-B3B0-11462721CCBF}"/>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37B1-43FF-B3B0-11462721CCBF}"/>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7B1-43FF-B3B0-11462721CCBF}"/>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Visual'!$V$26:$X$26</c:f>
              <c:numCache>
                <c:formatCode>General</c:formatCode>
                <c:ptCount val="3"/>
                <c:pt idx="0">
                  <c:v>2021</c:v>
                </c:pt>
                <c:pt idx="1">
                  <c:v>2022</c:v>
                </c:pt>
                <c:pt idx="2">
                  <c:v>2023</c:v>
                </c:pt>
              </c:numCache>
            </c:numRef>
          </c:cat>
          <c:val>
            <c:numRef>
              <c:f>'Graphs Visual'!$V$27:$X$27</c:f>
              <c:numCache>
                <c:formatCode>0</c:formatCode>
                <c:ptCount val="3"/>
                <c:pt idx="0">
                  <c:v>10</c:v>
                </c:pt>
                <c:pt idx="1">
                  <c:v>20</c:v>
                </c:pt>
                <c:pt idx="2">
                  <c:v>20</c:v>
                </c:pt>
              </c:numCache>
            </c:numRef>
          </c:val>
          <c:extLst>
            <c:ext xmlns:c16="http://schemas.microsoft.com/office/drawing/2014/chart" uri="{C3380CC4-5D6E-409C-BE32-E72D297353CC}">
              <c16:uniqueId val="{00000006-37B1-43FF-B3B0-11462721CCBF}"/>
            </c:ext>
          </c:extLst>
        </c:ser>
        <c:dLbls>
          <c:dLblPos val="outEnd"/>
          <c:showLegendKey val="0"/>
          <c:showVal val="1"/>
          <c:showCatName val="0"/>
          <c:showSerName val="0"/>
          <c:showPercent val="0"/>
          <c:showBubbleSize val="0"/>
        </c:dLbls>
        <c:gapWidth val="182"/>
        <c:axId val="878743400"/>
        <c:axId val="878742320"/>
      </c:barChart>
      <c:catAx>
        <c:axId val="8787434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878742320"/>
        <c:crosses val="autoZero"/>
        <c:auto val="1"/>
        <c:lblAlgn val="ctr"/>
        <c:lblOffset val="100"/>
        <c:noMultiLvlLbl val="0"/>
      </c:catAx>
      <c:valAx>
        <c:axId val="878742320"/>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878743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Visual'!$U$30</c:f>
              <c:strCache>
                <c:ptCount val="1"/>
                <c:pt idx="0">
                  <c:v>Topic 22: Seed export</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Visual'!$V$29:$X$29</c:f>
              <c:numCache>
                <c:formatCode>General</c:formatCode>
                <c:ptCount val="3"/>
                <c:pt idx="0">
                  <c:v>2021</c:v>
                </c:pt>
                <c:pt idx="1">
                  <c:v>2022</c:v>
                </c:pt>
                <c:pt idx="2">
                  <c:v>2023</c:v>
                </c:pt>
              </c:numCache>
            </c:numRef>
          </c:cat>
          <c:val>
            <c:numRef>
              <c:f>'Graphs Visual'!$V$30:$X$30</c:f>
              <c:numCache>
                <c:formatCode>0</c:formatCode>
                <c:ptCount val="3"/>
                <c:pt idx="0">
                  <c:v>12.5</c:v>
                </c:pt>
                <c:pt idx="1">
                  <c:v>12.5</c:v>
                </c:pt>
                <c:pt idx="2">
                  <c:v>12.5</c:v>
                </c:pt>
              </c:numCache>
            </c:numRef>
          </c:val>
          <c:extLst>
            <c:ext xmlns:c16="http://schemas.microsoft.com/office/drawing/2014/chart" uri="{C3380CC4-5D6E-409C-BE32-E72D297353CC}">
              <c16:uniqueId val="{00000000-C0BC-4B7A-BB37-02B4F7DB08B2}"/>
            </c:ext>
          </c:extLst>
        </c:ser>
        <c:dLbls>
          <c:dLblPos val="outEnd"/>
          <c:showLegendKey val="0"/>
          <c:showVal val="1"/>
          <c:showCatName val="0"/>
          <c:showSerName val="0"/>
          <c:showPercent val="0"/>
          <c:showBubbleSize val="0"/>
        </c:dLbls>
        <c:gapWidth val="182"/>
        <c:axId val="951284848"/>
        <c:axId val="951285208"/>
      </c:barChart>
      <c:catAx>
        <c:axId val="9512848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951285208"/>
        <c:crosses val="autoZero"/>
        <c:auto val="1"/>
        <c:lblAlgn val="ctr"/>
        <c:lblOffset val="100"/>
        <c:noMultiLvlLbl val="0"/>
      </c:catAx>
      <c:valAx>
        <c:axId val="951285208"/>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951284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anose="020B0604030504040204" pitchFamily="34" charset="0"/>
                <a:ea typeface="Verdana" panose="020B0604030504040204" pitchFamily="34" charset="0"/>
                <a:cs typeface="+mn-cs"/>
              </a:defRPr>
            </a:pPr>
            <a:r>
              <a:rPr lang="en-US" sz="1400"/>
              <a:t>Topic 3: Early generation seed supply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title>
    <c:autoTitleDeleted val="0"/>
    <c:plotArea>
      <c:layout/>
      <c:barChart>
        <c:barDir val="bar"/>
        <c:grouping val="clustered"/>
        <c:varyColors val="0"/>
        <c:ser>
          <c:idx val="0"/>
          <c:order val="0"/>
          <c:tx>
            <c:strRef>
              <c:f>'Graphs Visual'!$C$9</c:f>
              <c:strCache>
                <c:ptCount val="1"/>
                <c:pt idx="0">
                  <c:v>Topic 3: Early generation seed supply</c:v>
                </c:pt>
              </c:strCache>
            </c:strRef>
          </c:tx>
          <c:spPr>
            <a:solidFill>
              <a:schemeClr val="accent1"/>
            </a:solidFill>
            <a:ln>
              <a:noFill/>
            </a:ln>
            <a:effectLst/>
          </c:spPr>
          <c:invertIfNegative val="0"/>
          <c:dPt>
            <c:idx val="0"/>
            <c:invertIfNegative val="0"/>
            <c:bubble3D val="0"/>
            <c:spPr>
              <a:solidFill>
                <a:srgbClr val="FF7900"/>
              </a:solidFill>
              <a:ln>
                <a:noFill/>
              </a:ln>
              <a:effectLst/>
            </c:spPr>
            <c:extLst>
              <c:ext xmlns:c16="http://schemas.microsoft.com/office/drawing/2014/chart" uri="{C3380CC4-5D6E-409C-BE32-E72D297353CC}">
                <c16:uniqueId val="{00000001-29B6-4455-B465-09DED338EF71}"/>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29B6-4455-B465-09DED338EF71}"/>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29B6-4455-B465-09DED338EF71}"/>
              </c:ext>
            </c:extLst>
          </c:dPt>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Visual'!$D$8:$F$8</c:f>
              <c:numCache>
                <c:formatCode>General</c:formatCode>
                <c:ptCount val="3"/>
                <c:pt idx="0">
                  <c:v>2021</c:v>
                </c:pt>
                <c:pt idx="1">
                  <c:v>2022</c:v>
                </c:pt>
                <c:pt idx="2">
                  <c:v>2023</c:v>
                </c:pt>
              </c:numCache>
            </c:numRef>
          </c:cat>
          <c:val>
            <c:numRef>
              <c:f>'Graphs Visual'!$D$9:$F$9</c:f>
              <c:numCache>
                <c:formatCode>0</c:formatCode>
                <c:ptCount val="3"/>
                <c:pt idx="0">
                  <c:v>35.5</c:v>
                </c:pt>
                <c:pt idx="1">
                  <c:v>51.25</c:v>
                </c:pt>
                <c:pt idx="2">
                  <c:v>58.75</c:v>
                </c:pt>
              </c:numCache>
            </c:numRef>
          </c:val>
          <c:extLst>
            <c:ext xmlns:c16="http://schemas.microsoft.com/office/drawing/2014/chart" uri="{C3380CC4-5D6E-409C-BE32-E72D297353CC}">
              <c16:uniqueId val="{00000006-29B6-4455-B465-09DED338EF71}"/>
            </c:ext>
          </c:extLst>
        </c:ser>
        <c:dLbls>
          <c:dLblPos val="outEnd"/>
          <c:showLegendKey val="0"/>
          <c:showVal val="1"/>
          <c:showCatName val="0"/>
          <c:showSerName val="0"/>
          <c:showPercent val="0"/>
          <c:showBubbleSize val="0"/>
        </c:dLbls>
        <c:gapWidth val="182"/>
        <c:axId val="695668816"/>
        <c:axId val="695669176"/>
      </c:barChart>
      <c:catAx>
        <c:axId val="695668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95669176"/>
        <c:crosses val="autoZero"/>
        <c:auto val="1"/>
        <c:lblAlgn val="ctr"/>
        <c:lblOffset val="100"/>
        <c:noMultiLvlLbl val="0"/>
      </c:catAx>
      <c:valAx>
        <c:axId val="695669176"/>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95668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sz="1000">
          <a:latin typeface="Verdana" panose="020B0604030504040204" pitchFamily="34" charset="0"/>
          <a:ea typeface="Verdana" panose="020B0604030504040204"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Visual'!$C$12</c:f>
              <c:strCache>
                <c:ptCount val="1"/>
                <c:pt idx="0">
                  <c:v>Topic 4: Infrastructural capacity for seed production &amp; marketing</c:v>
                </c:pt>
              </c:strCache>
            </c:strRef>
          </c:tx>
          <c:spPr>
            <a:solidFill>
              <a:schemeClr val="accent1"/>
            </a:solidFill>
            <a:ln>
              <a:noFill/>
            </a:ln>
            <a:effectLst/>
          </c:spPr>
          <c:invertIfNegative val="0"/>
          <c:dPt>
            <c:idx val="0"/>
            <c:invertIfNegative val="0"/>
            <c:bubble3D val="0"/>
            <c:spPr>
              <a:solidFill>
                <a:srgbClr val="FF7900"/>
              </a:solidFill>
              <a:ln>
                <a:noFill/>
              </a:ln>
              <a:effectLst/>
            </c:spPr>
            <c:extLst>
              <c:ext xmlns:c16="http://schemas.microsoft.com/office/drawing/2014/chart" uri="{C3380CC4-5D6E-409C-BE32-E72D297353CC}">
                <c16:uniqueId val="{00000001-95E2-4B0A-B323-C571167FCAA9}"/>
              </c:ext>
            </c:extLst>
          </c:dPt>
          <c:dPt>
            <c:idx val="1"/>
            <c:invertIfNegative val="0"/>
            <c:bubble3D val="0"/>
            <c:spPr>
              <a:solidFill>
                <a:srgbClr val="FF7900"/>
              </a:solidFill>
              <a:ln>
                <a:noFill/>
              </a:ln>
              <a:effectLst/>
            </c:spPr>
            <c:extLst>
              <c:ext xmlns:c16="http://schemas.microsoft.com/office/drawing/2014/chart" uri="{C3380CC4-5D6E-409C-BE32-E72D297353CC}">
                <c16:uniqueId val="{00000003-95E2-4B0A-B323-C571167FCAA9}"/>
              </c:ext>
            </c:extLst>
          </c:dPt>
          <c:dPt>
            <c:idx val="2"/>
            <c:invertIfNegative val="0"/>
            <c:bubble3D val="0"/>
            <c:spPr>
              <a:solidFill>
                <a:srgbClr val="99CC00"/>
              </a:solidFill>
              <a:ln>
                <a:noFill/>
              </a:ln>
              <a:effectLst/>
            </c:spPr>
            <c:extLst>
              <c:ext xmlns:c16="http://schemas.microsoft.com/office/drawing/2014/chart" uri="{C3380CC4-5D6E-409C-BE32-E72D297353CC}">
                <c16:uniqueId val="{00000005-95E2-4B0A-B323-C571167FCAA9}"/>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Visual'!$D$11:$F$11</c:f>
              <c:numCache>
                <c:formatCode>General</c:formatCode>
                <c:ptCount val="3"/>
                <c:pt idx="0">
                  <c:v>2021</c:v>
                </c:pt>
                <c:pt idx="1">
                  <c:v>2022</c:v>
                </c:pt>
                <c:pt idx="2">
                  <c:v>2023</c:v>
                </c:pt>
              </c:numCache>
            </c:numRef>
          </c:cat>
          <c:val>
            <c:numRef>
              <c:f>'Graphs Visual'!$D$12:$F$12</c:f>
              <c:numCache>
                <c:formatCode>0</c:formatCode>
                <c:ptCount val="3"/>
                <c:pt idx="0">
                  <c:v>25</c:v>
                </c:pt>
                <c:pt idx="1">
                  <c:v>35</c:v>
                </c:pt>
                <c:pt idx="2">
                  <c:v>60</c:v>
                </c:pt>
              </c:numCache>
            </c:numRef>
          </c:val>
          <c:extLst>
            <c:ext xmlns:c16="http://schemas.microsoft.com/office/drawing/2014/chart" uri="{C3380CC4-5D6E-409C-BE32-E72D297353CC}">
              <c16:uniqueId val="{00000006-95E2-4B0A-B323-C571167FCAA9}"/>
            </c:ext>
          </c:extLst>
        </c:ser>
        <c:dLbls>
          <c:dLblPos val="outEnd"/>
          <c:showLegendKey val="0"/>
          <c:showVal val="1"/>
          <c:showCatName val="0"/>
          <c:showSerName val="0"/>
          <c:showPercent val="0"/>
          <c:showBubbleSize val="0"/>
        </c:dLbls>
        <c:gapWidth val="182"/>
        <c:axId val="843332664"/>
        <c:axId val="843338784"/>
      </c:barChart>
      <c:catAx>
        <c:axId val="8433326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843338784"/>
        <c:crosses val="autoZero"/>
        <c:auto val="1"/>
        <c:lblAlgn val="ctr"/>
        <c:lblOffset val="100"/>
        <c:noMultiLvlLbl val="0"/>
      </c:catAx>
      <c:valAx>
        <c:axId val="843338784"/>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843332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7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'Graphs Visual'!$C$15</c:f>
              <c:strCache>
                <c:ptCount val="1"/>
                <c:pt idx="0">
                  <c:v>Topic 5: Company professionalization &amp; specialization</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2D37-429B-93EF-052E80275844}"/>
              </c:ext>
            </c:extLst>
          </c:dPt>
          <c:dPt>
            <c:idx val="1"/>
            <c:invertIfNegative val="0"/>
            <c:bubble3D val="0"/>
            <c:spPr>
              <a:solidFill>
                <a:srgbClr val="FF7900"/>
              </a:solidFill>
              <a:ln>
                <a:noFill/>
              </a:ln>
              <a:effectLst/>
            </c:spPr>
            <c:extLst>
              <c:ext xmlns:c16="http://schemas.microsoft.com/office/drawing/2014/chart" uri="{C3380CC4-5D6E-409C-BE32-E72D297353CC}">
                <c16:uniqueId val="{00000003-2D37-429B-93EF-052E80275844}"/>
              </c:ext>
            </c:extLst>
          </c:dPt>
          <c:dPt>
            <c:idx val="2"/>
            <c:invertIfNegative val="0"/>
            <c:bubble3D val="0"/>
            <c:spPr>
              <a:solidFill>
                <a:srgbClr val="FF7900"/>
              </a:solidFill>
              <a:ln>
                <a:noFill/>
              </a:ln>
              <a:effectLst/>
            </c:spPr>
            <c:extLst>
              <c:ext xmlns:c16="http://schemas.microsoft.com/office/drawing/2014/chart" uri="{C3380CC4-5D6E-409C-BE32-E72D297353CC}">
                <c16:uniqueId val="{00000005-2D37-429B-93EF-052E8027584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Visual'!$D$14:$F$14</c:f>
              <c:numCache>
                <c:formatCode>General</c:formatCode>
                <c:ptCount val="3"/>
                <c:pt idx="0">
                  <c:v>2021</c:v>
                </c:pt>
                <c:pt idx="1">
                  <c:v>2022</c:v>
                </c:pt>
                <c:pt idx="2">
                  <c:v>2023</c:v>
                </c:pt>
              </c:numCache>
            </c:numRef>
          </c:cat>
          <c:val>
            <c:numRef>
              <c:f>'Graphs Visual'!$D$15:$F$15</c:f>
              <c:numCache>
                <c:formatCode>0</c:formatCode>
                <c:ptCount val="3"/>
                <c:pt idx="0">
                  <c:v>13.75</c:v>
                </c:pt>
                <c:pt idx="1">
                  <c:v>26.25</c:v>
                </c:pt>
                <c:pt idx="2">
                  <c:v>37.5</c:v>
                </c:pt>
              </c:numCache>
            </c:numRef>
          </c:val>
          <c:extLst>
            <c:ext xmlns:c16="http://schemas.microsoft.com/office/drawing/2014/chart" uri="{C3380CC4-5D6E-409C-BE32-E72D297353CC}">
              <c16:uniqueId val="{00000006-2D37-429B-93EF-052E80275844}"/>
            </c:ext>
          </c:extLst>
        </c:ser>
        <c:dLbls>
          <c:dLblPos val="outEnd"/>
          <c:showLegendKey val="0"/>
          <c:showVal val="1"/>
          <c:showCatName val="0"/>
          <c:showSerName val="0"/>
          <c:showPercent val="0"/>
          <c:showBubbleSize val="0"/>
        </c:dLbls>
        <c:gapWidth val="182"/>
        <c:axId val="674541360"/>
        <c:axId val="674541000"/>
      </c:barChart>
      <c:catAx>
        <c:axId val="6745413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4541000"/>
        <c:crosses val="autoZero"/>
        <c:auto val="1"/>
        <c:lblAlgn val="ctr"/>
        <c:lblOffset val="100"/>
        <c:noMultiLvlLbl val="0"/>
      </c:catAx>
      <c:valAx>
        <c:axId val="674541000"/>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4541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Visual'!$C$18</c:f>
              <c:strCache>
                <c:ptCount val="1"/>
                <c:pt idx="0">
                  <c:v>Topic 6: Community-based seed production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Visual'!$D$17:$F$17</c:f>
              <c:numCache>
                <c:formatCode>General</c:formatCode>
                <c:ptCount val="3"/>
                <c:pt idx="0">
                  <c:v>2021</c:v>
                </c:pt>
                <c:pt idx="1">
                  <c:v>2022</c:v>
                </c:pt>
                <c:pt idx="2">
                  <c:v>2023</c:v>
                </c:pt>
              </c:numCache>
            </c:numRef>
          </c:cat>
          <c:val>
            <c:numRef>
              <c:f>'Graphs Visual'!$D$18:$F$18</c:f>
              <c:numCache>
                <c:formatCode>0</c:formatCode>
                <c:ptCount val="3"/>
                <c:pt idx="0">
                  <c:v>43.75</c:v>
                </c:pt>
                <c:pt idx="1">
                  <c:v>43.75</c:v>
                </c:pt>
                <c:pt idx="2">
                  <c:v>43.75</c:v>
                </c:pt>
              </c:numCache>
            </c:numRef>
          </c:val>
          <c:extLst>
            <c:ext xmlns:c16="http://schemas.microsoft.com/office/drawing/2014/chart" uri="{C3380CC4-5D6E-409C-BE32-E72D297353CC}">
              <c16:uniqueId val="{00000000-F398-44EB-A7D7-7A57A9863646}"/>
            </c:ext>
          </c:extLst>
        </c:ser>
        <c:dLbls>
          <c:dLblPos val="outEnd"/>
          <c:showLegendKey val="0"/>
          <c:showVal val="1"/>
          <c:showCatName val="0"/>
          <c:showSerName val="0"/>
          <c:showPercent val="0"/>
          <c:showBubbleSize val="0"/>
        </c:dLbls>
        <c:gapWidth val="182"/>
        <c:axId val="471853264"/>
        <c:axId val="471851104"/>
      </c:barChart>
      <c:catAx>
        <c:axId val="471853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471851104"/>
        <c:crosses val="autoZero"/>
        <c:auto val="1"/>
        <c:lblAlgn val="ctr"/>
        <c:lblOffset val="100"/>
        <c:noMultiLvlLbl val="0"/>
      </c:catAx>
      <c:valAx>
        <c:axId val="471851104"/>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471853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'Graphs Visual'!$C$21</c:f>
              <c:strCache>
                <c:ptCount val="1"/>
                <c:pt idx="0">
                  <c:v>Topic 7: Extension on seed &amp; cultivation practices</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Visual'!$D$20:$F$20</c:f>
              <c:numCache>
                <c:formatCode>General</c:formatCode>
                <c:ptCount val="3"/>
                <c:pt idx="0">
                  <c:v>2021</c:v>
                </c:pt>
                <c:pt idx="1">
                  <c:v>2022</c:v>
                </c:pt>
                <c:pt idx="2">
                  <c:v>2023</c:v>
                </c:pt>
              </c:numCache>
            </c:numRef>
          </c:cat>
          <c:val>
            <c:numRef>
              <c:f>'Graphs Visual'!$D$21:$F$21</c:f>
              <c:numCache>
                <c:formatCode>0</c:formatCode>
                <c:ptCount val="3"/>
                <c:pt idx="0">
                  <c:v>17.5</c:v>
                </c:pt>
                <c:pt idx="1">
                  <c:v>17.5</c:v>
                </c:pt>
                <c:pt idx="2">
                  <c:v>17.5</c:v>
                </c:pt>
              </c:numCache>
            </c:numRef>
          </c:val>
          <c:extLst>
            <c:ext xmlns:c16="http://schemas.microsoft.com/office/drawing/2014/chart" uri="{C3380CC4-5D6E-409C-BE32-E72D297353CC}">
              <c16:uniqueId val="{00000000-F00D-453B-925E-436498DED373}"/>
            </c:ext>
          </c:extLst>
        </c:ser>
        <c:dLbls>
          <c:dLblPos val="outEnd"/>
          <c:showLegendKey val="0"/>
          <c:showVal val="1"/>
          <c:showCatName val="0"/>
          <c:showSerName val="0"/>
          <c:showPercent val="0"/>
          <c:showBubbleSize val="0"/>
        </c:dLbls>
        <c:gapWidth val="182"/>
        <c:axId val="398863464"/>
        <c:axId val="674544960"/>
      </c:barChart>
      <c:catAx>
        <c:axId val="3988634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4544960"/>
        <c:crosses val="autoZero"/>
        <c:auto val="1"/>
        <c:lblAlgn val="ctr"/>
        <c:lblOffset val="100"/>
        <c:noMultiLvlLbl val="0"/>
      </c:catAx>
      <c:valAx>
        <c:axId val="674544960"/>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8863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Verdana Pro" panose="020B0604030504040204" pitchFamily="34" charset="0"/>
              <a:ea typeface="+mn-ea"/>
              <a:cs typeface="+mn-cs"/>
            </a:defRPr>
          </a:pPr>
          <a:endParaRPr lang="en-US"/>
        </a:p>
      </c:txPr>
    </c:title>
    <c:autoTitleDeleted val="0"/>
    <c:plotArea>
      <c:layout/>
      <c:barChart>
        <c:barDir val="bar"/>
        <c:grouping val="clustered"/>
        <c:varyColors val="0"/>
        <c:ser>
          <c:idx val="0"/>
          <c:order val="0"/>
          <c:tx>
            <c:strRef>
              <c:f>'Graphs Visual'!$C$24</c:f>
              <c:strCache>
                <c:ptCount val="1"/>
                <c:pt idx="0">
                  <c:v>Topic 8: Tackling of counterfeit seed</c:v>
                </c:pt>
              </c:strCache>
            </c:strRef>
          </c:tx>
          <c:spPr>
            <a:solidFill>
              <a:schemeClr val="accent4"/>
            </a:solidFill>
            <a:ln>
              <a:noFill/>
            </a:ln>
            <a:effectLst/>
          </c:spPr>
          <c:invertIfNegative val="0"/>
          <c:dPt>
            <c:idx val="2"/>
            <c:invertIfNegative val="0"/>
            <c:bubble3D val="0"/>
            <c:spPr>
              <a:solidFill>
                <a:srgbClr val="99CC00"/>
              </a:solidFill>
              <a:ln>
                <a:noFill/>
              </a:ln>
              <a:effectLst/>
            </c:spPr>
            <c:extLst>
              <c:ext xmlns:c16="http://schemas.microsoft.com/office/drawing/2014/chart" uri="{C3380CC4-5D6E-409C-BE32-E72D297353CC}">
                <c16:uniqueId val="{00000001-8854-45CB-AB58-88A22FE2759A}"/>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ro" panose="020B060403050404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Visual'!$D$23:$F$23</c:f>
              <c:numCache>
                <c:formatCode>General</c:formatCode>
                <c:ptCount val="3"/>
                <c:pt idx="0">
                  <c:v>2021</c:v>
                </c:pt>
                <c:pt idx="1">
                  <c:v>2022</c:v>
                </c:pt>
                <c:pt idx="2">
                  <c:v>2023</c:v>
                </c:pt>
              </c:numCache>
            </c:numRef>
          </c:cat>
          <c:val>
            <c:numRef>
              <c:f>'Graphs Visual'!$D$24:$F$24</c:f>
              <c:numCache>
                <c:formatCode>0</c:formatCode>
                <c:ptCount val="3"/>
                <c:pt idx="0">
                  <c:v>54</c:v>
                </c:pt>
                <c:pt idx="1">
                  <c:v>54</c:v>
                </c:pt>
                <c:pt idx="2">
                  <c:v>60</c:v>
                </c:pt>
              </c:numCache>
            </c:numRef>
          </c:val>
          <c:extLst>
            <c:ext xmlns:c16="http://schemas.microsoft.com/office/drawing/2014/chart" uri="{C3380CC4-5D6E-409C-BE32-E72D297353CC}">
              <c16:uniqueId val="{00000002-8854-45CB-AB58-88A22FE2759A}"/>
            </c:ext>
          </c:extLst>
        </c:ser>
        <c:dLbls>
          <c:dLblPos val="outEnd"/>
          <c:showLegendKey val="0"/>
          <c:showVal val="1"/>
          <c:showCatName val="0"/>
          <c:showSerName val="0"/>
          <c:showPercent val="0"/>
          <c:showBubbleSize val="0"/>
        </c:dLbls>
        <c:gapWidth val="182"/>
        <c:axId val="674536680"/>
        <c:axId val="674538840"/>
      </c:barChart>
      <c:catAx>
        <c:axId val="6745366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674538840"/>
        <c:crosses val="autoZero"/>
        <c:auto val="1"/>
        <c:lblAlgn val="ctr"/>
        <c:lblOffset val="100"/>
        <c:noMultiLvlLbl val="0"/>
      </c:catAx>
      <c:valAx>
        <c:axId val="674538840"/>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ro" panose="020B0604030504040204" pitchFamily="34" charset="0"/>
                <a:ea typeface="+mn-ea"/>
                <a:cs typeface="+mn-cs"/>
              </a:defRPr>
            </a:pPr>
            <a:endParaRPr lang="en-US"/>
          </a:p>
        </c:txPr>
        <c:crossAx val="674536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latin typeface="Verdana Pro" panose="020B0604030504040204" pitchFamily="34" charset="0"/>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'Graphs Visual'!$C$27</c:f>
              <c:strCache>
                <c:ptCount val="1"/>
                <c:pt idx="0">
                  <c:v>Topic 9: Seed company marketing &amp; promotion </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7A6F-4055-B914-1C4C1BD8D175}"/>
              </c:ext>
            </c:extLst>
          </c:dPt>
          <c:dPt>
            <c:idx val="1"/>
            <c:invertIfNegative val="0"/>
            <c:bubble3D val="0"/>
            <c:spPr>
              <a:solidFill>
                <a:srgbClr val="ED7D31"/>
              </a:solidFill>
              <a:ln>
                <a:noFill/>
              </a:ln>
              <a:effectLst/>
            </c:spPr>
            <c:extLst>
              <c:ext xmlns:c16="http://schemas.microsoft.com/office/drawing/2014/chart" uri="{C3380CC4-5D6E-409C-BE32-E72D297353CC}">
                <c16:uniqueId val="{00000003-7A6F-4055-B914-1C4C1BD8D175}"/>
              </c:ext>
            </c:extLst>
          </c:dPt>
          <c:dPt>
            <c:idx val="2"/>
            <c:invertIfNegative val="0"/>
            <c:bubble3D val="0"/>
            <c:spPr>
              <a:solidFill>
                <a:srgbClr val="FFC000"/>
              </a:solidFill>
              <a:ln>
                <a:noFill/>
              </a:ln>
              <a:effectLst/>
            </c:spPr>
            <c:extLst>
              <c:ext xmlns:c16="http://schemas.microsoft.com/office/drawing/2014/chart" uri="{C3380CC4-5D6E-409C-BE32-E72D297353CC}">
                <c16:uniqueId val="{00000005-7A6F-4055-B914-1C4C1BD8D17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 Visual'!$D$26:$F$26</c:f>
              <c:numCache>
                <c:formatCode>General</c:formatCode>
                <c:ptCount val="3"/>
                <c:pt idx="0">
                  <c:v>2021</c:v>
                </c:pt>
                <c:pt idx="1">
                  <c:v>2022</c:v>
                </c:pt>
                <c:pt idx="2">
                  <c:v>2023</c:v>
                </c:pt>
              </c:numCache>
            </c:numRef>
          </c:cat>
          <c:val>
            <c:numRef>
              <c:f>'Graphs Visual'!$D$27:$F$27</c:f>
              <c:numCache>
                <c:formatCode>0</c:formatCode>
                <c:ptCount val="3"/>
                <c:pt idx="0">
                  <c:v>20</c:v>
                </c:pt>
                <c:pt idx="1">
                  <c:v>32.5</c:v>
                </c:pt>
                <c:pt idx="2">
                  <c:v>43.75</c:v>
                </c:pt>
              </c:numCache>
            </c:numRef>
          </c:val>
          <c:extLst>
            <c:ext xmlns:c16="http://schemas.microsoft.com/office/drawing/2014/chart" uri="{C3380CC4-5D6E-409C-BE32-E72D297353CC}">
              <c16:uniqueId val="{00000006-7A6F-4055-B914-1C4C1BD8D175}"/>
            </c:ext>
          </c:extLst>
        </c:ser>
        <c:dLbls>
          <c:dLblPos val="outEnd"/>
          <c:showLegendKey val="0"/>
          <c:showVal val="1"/>
          <c:showCatName val="0"/>
          <c:showSerName val="0"/>
          <c:showPercent val="0"/>
          <c:showBubbleSize val="0"/>
        </c:dLbls>
        <c:gapWidth val="182"/>
        <c:axId val="674545680"/>
        <c:axId val="674535960"/>
      </c:barChart>
      <c:catAx>
        <c:axId val="6745456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4535960"/>
        <c:crosses val="autoZero"/>
        <c:auto val="1"/>
        <c:lblAlgn val="ctr"/>
        <c:lblOffset val="100"/>
        <c:noMultiLvlLbl val="0"/>
      </c:catAx>
      <c:valAx>
        <c:axId val="674535960"/>
        <c:scaling>
          <c:orientation val="minMax"/>
          <c:max val="100"/>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4545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solidFill>
        <a:sysClr val="window" lastClr="FFFFFF">
          <a:lumMod val="85000"/>
        </a:sysClr>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B95615F6-661B-4487-B76E-359E9223B008}" type="datetimeFigureOut">
              <a:rPr lang="en-US" smtClean="0"/>
              <a:t>9/9/2024</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9520DDCA-1481-4879-ACD0-0B41E9A7B0D7}" type="slidenum">
              <a:rPr lang="en-US" smtClean="0"/>
              <a:t>‹#›</a:t>
            </a:fld>
            <a:endParaRPr lang="en-US"/>
          </a:p>
        </p:txBody>
      </p:sp>
    </p:spTree>
    <p:extLst>
      <p:ext uri="{BB962C8B-B14F-4D97-AF65-F5344CB8AC3E}">
        <p14:creationId xmlns:p14="http://schemas.microsoft.com/office/powerpoint/2010/main" val="1399324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20DDCA-1481-4879-ACD0-0B41E9A7B0D7}" type="slidenum">
              <a:rPr lang="en-US" smtClean="0"/>
              <a:t>9</a:t>
            </a:fld>
            <a:endParaRPr lang="en-US"/>
          </a:p>
        </p:txBody>
      </p:sp>
    </p:spTree>
    <p:extLst>
      <p:ext uri="{BB962C8B-B14F-4D97-AF65-F5344CB8AC3E}">
        <p14:creationId xmlns:p14="http://schemas.microsoft.com/office/powerpoint/2010/main" val="309722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093B-5C44-C8C4-8C26-DA4102C45B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0917AC-3BE1-144F-5D37-98916BC16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A7B402-9FED-32B0-A621-256C545644AE}"/>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5" name="Footer Placeholder 4">
            <a:extLst>
              <a:ext uri="{FF2B5EF4-FFF2-40B4-BE49-F238E27FC236}">
                <a16:creationId xmlns:a16="http://schemas.microsoft.com/office/drawing/2014/main" id="{F946FF2E-3BE0-A4CF-54D6-0A3D96FAB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0F87F-0FDA-D2AA-1EB8-F351D9193E70}"/>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1405807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99F8-6D41-27E6-1F37-A9239909CD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73A5D7-5AD6-72E1-388F-39F9061FF4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25A7C-5410-34E4-A342-25F2B4281A7E}"/>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5" name="Footer Placeholder 4">
            <a:extLst>
              <a:ext uri="{FF2B5EF4-FFF2-40B4-BE49-F238E27FC236}">
                <a16:creationId xmlns:a16="http://schemas.microsoft.com/office/drawing/2014/main" id="{F146D8E1-9625-58F5-F9CC-8B0581064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5D774-4FF3-948E-22EE-E4334BAAD855}"/>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3985758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CAE9A5-47AC-1AB2-6D6F-EC93E05E3D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6C71D3-E0F1-DC60-466A-9E55CF19CA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53D68-EDF3-5B37-6382-57E519940049}"/>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5" name="Footer Placeholder 4">
            <a:extLst>
              <a:ext uri="{FF2B5EF4-FFF2-40B4-BE49-F238E27FC236}">
                <a16:creationId xmlns:a16="http://schemas.microsoft.com/office/drawing/2014/main" id="{6966BB2E-D593-BB08-9829-CEDE9219A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7E87B-4285-6747-68D3-133277B55853}"/>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3207880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B9EF6-127F-FB2E-3E3C-CDC5618786CD}"/>
              </a:ext>
            </a:extLst>
          </p:cNvPr>
          <p:cNvSpPr>
            <a:spLocks noGrp="1"/>
          </p:cNvSpPr>
          <p:nvPr>
            <p:ph idx="1"/>
          </p:nvPr>
        </p:nvSpPr>
        <p:spPr>
          <a:xfrm>
            <a:off x="3106931" y="306688"/>
            <a:ext cx="8716999" cy="5908978"/>
          </a:xfrm>
        </p:spPr>
        <p:txBody>
          <a:bodyPr/>
          <a:lstStyle>
            <a:lvl1pPr>
              <a:defRPr>
                <a:latin typeface="Verdana" panose="020B0604030504040204" pitchFamily="34" charset="0"/>
                <a:ea typeface="Verdana" panose="020B0604030504040204" pitchFamily="34" charset="0"/>
              </a:defRPr>
            </a:lvl1pPr>
            <a:lvl2pPr>
              <a:defRPr>
                <a:latin typeface="Verdana" panose="020B0604030504040204" pitchFamily="34" charset="0"/>
                <a:ea typeface="Verdana" panose="020B0604030504040204" pitchFamily="34" charset="0"/>
              </a:defRPr>
            </a:lvl2pPr>
            <a:lvl3pPr>
              <a:defRPr>
                <a:latin typeface="Verdana" panose="020B0604030504040204" pitchFamily="34" charset="0"/>
                <a:ea typeface="Verdana" panose="020B0604030504040204" pitchFamily="34" charset="0"/>
              </a:defRPr>
            </a:lvl3pPr>
            <a:lvl4pPr>
              <a:defRPr>
                <a:latin typeface="Verdana" panose="020B0604030504040204" pitchFamily="34" charset="0"/>
                <a:ea typeface="Verdana" panose="020B0604030504040204" pitchFamily="34" charset="0"/>
              </a:defRPr>
            </a:lvl4pPr>
            <a:lvl5pPr>
              <a:defRPr>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D08CAAF8-01C9-71BD-E9CF-D686D74D4C86}"/>
              </a:ext>
            </a:extLst>
          </p:cNvPr>
          <p:cNvSpPr/>
          <p:nvPr userDrawn="1"/>
        </p:nvSpPr>
        <p:spPr>
          <a:xfrm>
            <a:off x="-7915" y="0"/>
            <a:ext cx="3001992"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73F19-F01D-572A-FAD1-43889A2860B2}"/>
              </a:ext>
            </a:extLst>
          </p:cNvPr>
          <p:cNvSpPr>
            <a:spLocks noGrp="1"/>
          </p:cNvSpPr>
          <p:nvPr>
            <p:ph type="title"/>
          </p:nvPr>
        </p:nvSpPr>
        <p:spPr>
          <a:xfrm>
            <a:off x="191203" y="306688"/>
            <a:ext cx="2690019" cy="1893048"/>
          </a:xfrm>
        </p:spPr>
        <p:txBody>
          <a:bodyPr>
            <a:noAutofit/>
          </a:bodyPr>
          <a:lstStyle>
            <a:lvl1pPr algn="l">
              <a:defRPr sz="3200" b="1">
                <a:solidFill>
                  <a:schemeClr val="bg1"/>
                </a:solidFill>
                <a:latin typeface="Candara" panose="020E0502030303020204" pitchFamily="34" charset="0"/>
                <a:ea typeface="Verdana" panose="020B0604030504040204" pitchFamily="34" charset="0"/>
              </a:defRPr>
            </a:lvl1pPr>
          </a:lstStyle>
          <a:p>
            <a:r>
              <a:rPr lang="en-US"/>
              <a:t>Click to edit Master title style</a:t>
            </a:r>
          </a:p>
        </p:txBody>
      </p:sp>
      <p:sp>
        <p:nvSpPr>
          <p:cNvPr id="4" name="Rectangle 3">
            <a:extLst>
              <a:ext uri="{FF2B5EF4-FFF2-40B4-BE49-F238E27FC236}">
                <a16:creationId xmlns:a16="http://schemas.microsoft.com/office/drawing/2014/main" id="{18224F25-4AB9-4220-2E64-A07C84DE4048}"/>
              </a:ext>
            </a:extLst>
          </p:cNvPr>
          <p:cNvSpPr/>
          <p:nvPr userDrawn="1"/>
        </p:nvSpPr>
        <p:spPr>
          <a:xfrm>
            <a:off x="2995749" y="6452678"/>
            <a:ext cx="9196251" cy="40532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88DEFEB-D2CE-9545-901B-39539142FF40}"/>
              </a:ext>
            </a:extLst>
          </p:cNvPr>
          <p:cNvCxnSpPr>
            <a:cxnSpLocks/>
          </p:cNvCxnSpPr>
          <p:nvPr userDrawn="1"/>
        </p:nvCxnSpPr>
        <p:spPr>
          <a:xfrm flipH="1">
            <a:off x="-7915" y="6444052"/>
            <a:ext cx="30019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558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ADB7-B7B6-2FA1-8F06-CD8F95432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2D1B47-C422-7C4C-ED22-08661F865F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DC0A2B-8D19-43EA-72D5-8FB717EE2D11}"/>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5" name="Footer Placeholder 4">
            <a:extLst>
              <a:ext uri="{FF2B5EF4-FFF2-40B4-BE49-F238E27FC236}">
                <a16:creationId xmlns:a16="http://schemas.microsoft.com/office/drawing/2014/main" id="{AD5871AB-4D2A-092F-597A-C21D28652E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A80D0-A7C7-7C2A-7C2C-34105895609A}"/>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3834249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E2EBD-A4E8-CA51-2B65-3BA9BC9AD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1D412-0769-C712-225A-CB4DA0323C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E0A5B6-7456-17FA-64D7-059B311CD3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313385-6E0A-C9B7-D4C7-483C873742A3}"/>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6" name="Footer Placeholder 5">
            <a:extLst>
              <a:ext uri="{FF2B5EF4-FFF2-40B4-BE49-F238E27FC236}">
                <a16:creationId xmlns:a16="http://schemas.microsoft.com/office/drawing/2014/main" id="{1D8BC292-637B-1729-94EB-6C1443AC42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A3BD7B-3982-DDC5-D568-D07A02A89C3B}"/>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93685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1EC8-5721-A3E2-3706-687762077E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69A7E0-6C3A-18DD-4664-C099F317F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FBE4C4-EC45-23EB-BDB3-E8319863B1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68D100-B8FC-0049-93FA-B1A960CE46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660F6C-B573-A9CC-23EC-3BF08BD3E0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431A11-6143-5FCD-7CCD-5BBA7F0E1768}"/>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8" name="Footer Placeholder 7">
            <a:extLst>
              <a:ext uri="{FF2B5EF4-FFF2-40B4-BE49-F238E27FC236}">
                <a16:creationId xmlns:a16="http://schemas.microsoft.com/office/drawing/2014/main" id="{D0CFB397-8E47-1C6E-6AA1-13BBA7FD1B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520775-51DA-E02E-C10A-7F6529BCAA68}"/>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335628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9864-AB4E-2B99-5CF5-89819ACDC8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0EE090-2D73-0D9A-7C16-FFEF0F154373}"/>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4" name="Footer Placeholder 3">
            <a:extLst>
              <a:ext uri="{FF2B5EF4-FFF2-40B4-BE49-F238E27FC236}">
                <a16:creationId xmlns:a16="http://schemas.microsoft.com/office/drawing/2014/main" id="{0159C994-2E1C-ED7F-19A2-168021C944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56541D-C3FD-EB53-7747-DC28B78D13F9}"/>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4247470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2B891E-3EF7-B8B1-F00E-DCD9FA3784E6}"/>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3" name="Footer Placeholder 2">
            <a:extLst>
              <a:ext uri="{FF2B5EF4-FFF2-40B4-BE49-F238E27FC236}">
                <a16:creationId xmlns:a16="http://schemas.microsoft.com/office/drawing/2014/main" id="{C0812889-8575-D308-1874-907C30DF3B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FC5E38-262E-FC61-27DC-E0EAE7DE325F}"/>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984657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67A5-746E-CF7F-1310-151F65900B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B25141-A3B8-5044-CAB7-45219C408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23B931-8C9E-5F01-D465-43BD48C31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8FAF76-A272-6BE6-8525-E71C8140D9D2}"/>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6" name="Footer Placeholder 5">
            <a:extLst>
              <a:ext uri="{FF2B5EF4-FFF2-40B4-BE49-F238E27FC236}">
                <a16:creationId xmlns:a16="http://schemas.microsoft.com/office/drawing/2014/main" id="{FAFD2FC9-5B54-C263-EBCB-F0ECCB47F1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909C14-61E5-172E-9EE4-4E9B7E64F4DA}"/>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2628927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6167-F7B9-C6E1-EC97-0369DD0B3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3111BE-75FF-8708-2D65-51131C05A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5DA3-C0A2-197C-DFF3-492F147833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2B94CB-C787-0B48-44B1-7536BF077596}"/>
              </a:ext>
            </a:extLst>
          </p:cNvPr>
          <p:cNvSpPr>
            <a:spLocks noGrp="1"/>
          </p:cNvSpPr>
          <p:nvPr>
            <p:ph type="dt" sz="half" idx="10"/>
          </p:nvPr>
        </p:nvSpPr>
        <p:spPr/>
        <p:txBody>
          <a:bodyPr/>
          <a:lstStyle/>
          <a:p>
            <a:fld id="{21B2471A-5216-4F28-A281-AD17EC22861D}" type="datetimeFigureOut">
              <a:rPr lang="en-US" smtClean="0"/>
              <a:t>9/9/2024</a:t>
            </a:fld>
            <a:endParaRPr lang="en-US"/>
          </a:p>
        </p:txBody>
      </p:sp>
      <p:sp>
        <p:nvSpPr>
          <p:cNvPr id="6" name="Footer Placeholder 5">
            <a:extLst>
              <a:ext uri="{FF2B5EF4-FFF2-40B4-BE49-F238E27FC236}">
                <a16:creationId xmlns:a16="http://schemas.microsoft.com/office/drawing/2014/main" id="{002A2D04-A295-FB86-CA00-FE0DC85F4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73C82-D767-8A47-3296-E8A12D95577F}"/>
              </a:ext>
            </a:extLst>
          </p:cNvPr>
          <p:cNvSpPr>
            <a:spLocks noGrp="1"/>
          </p:cNvSpPr>
          <p:nvPr>
            <p:ph type="sldNum" sz="quarter" idx="12"/>
          </p:nvPr>
        </p:nvSpPr>
        <p:spPr/>
        <p:txBody>
          <a:bodyPr/>
          <a:lstStyle/>
          <a:p>
            <a:fld id="{1D2AA970-302B-48D1-BDC6-0BB8577ED6A8}" type="slidenum">
              <a:rPr lang="en-US" smtClean="0"/>
              <a:t>‹#›</a:t>
            </a:fld>
            <a:endParaRPr lang="en-US"/>
          </a:p>
        </p:txBody>
      </p:sp>
    </p:spTree>
    <p:extLst>
      <p:ext uri="{BB962C8B-B14F-4D97-AF65-F5344CB8AC3E}">
        <p14:creationId xmlns:p14="http://schemas.microsoft.com/office/powerpoint/2010/main" val="457952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C479CE-D16A-A663-A0D4-B7FF78B47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74A2EE-1CE8-96DB-856A-0DA1265F1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9C2F9-505D-19CF-135C-CA90F6131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2471A-5216-4F28-A281-AD17EC22861D}" type="datetimeFigureOut">
              <a:rPr lang="en-US" smtClean="0"/>
              <a:t>9/9/2024</a:t>
            </a:fld>
            <a:endParaRPr lang="en-US"/>
          </a:p>
        </p:txBody>
      </p:sp>
      <p:sp>
        <p:nvSpPr>
          <p:cNvPr id="5" name="Footer Placeholder 4">
            <a:extLst>
              <a:ext uri="{FF2B5EF4-FFF2-40B4-BE49-F238E27FC236}">
                <a16:creationId xmlns:a16="http://schemas.microsoft.com/office/drawing/2014/main" id="{A26D210B-F18B-9375-9F93-6F37F405AF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38578B-F28B-FC94-9E0C-AAFA9F0B6C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2AA970-302B-48D1-BDC6-0BB8577ED6A8}" type="slidenum">
              <a:rPr lang="en-US" smtClean="0"/>
              <a:t>‹#›</a:t>
            </a:fld>
            <a:endParaRPr lang="en-US"/>
          </a:p>
        </p:txBody>
      </p:sp>
    </p:spTree>
    <p:extLst>
      <p:ext uri="{BB962C8B-B14F-4D97-AF65-F5344CB8AC3E}">
        <p14:creationId xmlns:p14="http://schemas.microsoft.com/office/powerpoint/2010/main" val="645524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87.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2.png"/><Relationship Id="rId18" Type="http://schemas.openxmlformats.org/officeDocument/2006/relationships/slide" Target="slide28.xml"/><Relationship Id="rId26" Type="http://schemas.openxmlformats.org/officeDocument/2006/relationships/image" Target="../media/image86.png"/><Relationship Id="rId3" Type="http://schemas.openxmlformats.org/officeDocument/2006/relationships/slide" Target="slide9.xml"/><Relationship Id="rId21" Type="http://schemas.openxmlformats.org/officeDocument/2006/relationships/slide" Target="slide18.xml"/><Relationship Id="rId7" Type="http://schemas.openxmlformats.org/officeDocument/2006/relationships/image" Target="../media/image8.png"/><Relationship Id="rId12" Type="http://schemas.openxmlformats.org/officeDocument/2006/relationships/slide" Target="slide33.xml"/><Relationship Id="rId17" Type="http://schemas.openxmlformats.org/officeDocument/2006/relationships/image" Target="../media/image15.svg"/><Relationship Id="rId25" Type="http://schemas.openxmlformats.org/officeDocument/2006/relationships/image" Target="../media/image21.svg"/><Relationship Id="rId2" Type="http://schemas.openxmlformats.org/officeDocument/2006/relationships/chart" Target="../charts/chart1.xml"/><Relationship Id="rId16" Type="http://schemas.openxmlformats.org/officeDocument/2006/relationships/image" Target="../media/image14.png"/><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35.svg"/><Relationship Id="rId24" Type="http://schemas.openxmlformats.org/officeDocument/2006/relationships/image" Target="../media/image20.png"/><Relationship Id="rId5" Type="http://schemas.openxmlformats.org/officeDocument/2006/relationships/slide" Target="slide12.xml"/><Relationship Id="rId15" Type="http://schemas.openxmlformats.org/officeDocument/2006/relationships/slide" Target="slide25.xml"/><Relationship Id="rId23" Type="http://schemas.openxmlformats.org/officeDocument/2006/relationships/image" Target="../media/image19.svg"/><Relationship Id="rId10" Type="http://schemas.openxmlformats.org/officeDocument/2006/relationships/image" Target="../media/image34.png"/><Relationship Id="rId19" Type="http://schemas.openxmlformats.org/officeDocument/2006/relationships/image" Target="../media/image16.png"/><Relationship Id="rId4" Type="http://schemas.openxmlformats.org/officeDocument/2006/relationships/image" Target="../media/image88.png"/><Relationship Id="rId9" Type="http://schemas.openxmlformats.org/officeDocument/2006/relationships/slide" Target="slide10.xml"/><Relationship Id="rId14" Type="http://schemas.openxmlformats.org/officeDocument/2006/relationships/image" Target="../media/image13.svg"/><Relationship Id="rId22"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image" Target="../media/image86.png"/><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11.xml"/><Relationship Id="rId2" Type="http://schemas.openxmlformats.org/officeDocument/2006/relationships/chart" Target="../charts/chart2.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10" Type="http://schemas.openxmlformats.org/officeDocument/2006/relationships/image" Target="../media/image35.svg"/><Relationship Id="rId19" Type="http://schemas.openxmlformats.org/officeDocument/2006/relationships/image" Target="../media/image17.svg"/><Relationship Id="rId4" Type="http://schemas.openxmlformats.org/officeDocument/2006/relationships/image" Target="../media/image89.png"/><Relationship Id="rId9" Type="http://schemas.openxmlformats.org/officeDocument/2006/relationships/image" Target="../media/image34.png"/><Relationship Id="rId14" Type="http://schemas.openxmlformats.org/officeDocument/2006/relationships/slide" Target="slide25.xml"/><Relationship Id="rId22"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 Target="slide16.xml"/><Relationship Id="rId7" Type="http://schemas.openxmlformats.org/officeDocument/2006/relationships/image" Target="../media/image44.png"/><Relationship Id="rId2" Type="http://schemas.openxmlformats.org/officeDocument/2006/relationships/slide" Target="slide14.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slide" Target="slide17.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11.svg"/><Relationship Id="rId18" Type="http://schemas.openxmlformats.org/officeDocument/2006/relationships/image" Target="../media/image14.png"/><Relationship Id="rId26" Type="http://schemas.openxmlformats.org/officeDocument/2006/relationships/image" Target="../media/image20.png"/><Relationship Id="rId3" Type="http://schemas.openxmlformats.org/officeDocument/2006/relationships/slide" Target="slide16.xml"/><Relationship Id="rId21" Type="http://schemas.openxmlformats.org/officeDocument/2006/relationships/image" Target="../media/image16.png"/><Relationship Id="rId7" Type="http://schemas.openxmlformats.org/officeDocument/2006/relationships/image" Target="../media/image90.png"/><Relationship Id="rId12" Type="http://schemas.openxmlformats.org/officeDocument/2006/relationships/image" Target="../media/image10.png"/><Relationship Id="rId17" Type="http://schemas.openxmlformats.org/officeDocument/2006/relationships/slide" Target="slide25.xml"/><Relationship Id="rId25" Type="http://schemas.openxmlformats.org/officeDocument/2006/relationships/image" Target="../media/image19.svg"/><Relationship Id="rId2" Type="http://schemas.openxmlformats.org/officeDocument/2006/relationships/slide" Target="slide15.xml"/><Relationship Id="rId16" Type="http://schemas.openxmlformats.org/officeDocument/2006/relationships/image" Target="../media/image13.svg"/><Relationship Id="rId20"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0.xml"/><Relationship Id="rId24" Type="http://schemas.openxmlformats.org/officeDocument/2006/relationships/image" Target="../media/image18.png"/><Relationship Id="rId5" Type="http://schemas.openxmlformats.org/officeDocument/2006/relationships/chart" Target="../charts/chart3.xml"/><Relationship Id="rId15" Type="http://schemas.openxmlformats.org/officeDocument/2006/relationships/image" Target="../media/image12.png"/><Relationship Id="rId23" Type="http://schemas.openxmlformats.org/officeDocument/2006/relationships/slide" Target="slide18.xml"/><Relationship Id="rId28" Type="http://schemas.openxmlformats.org/officeDocument/2006/relationships/image" Target="../media/image86.png"/><Relationship Id="rId10" Type="http://schemas.openxmlformats.org/officeDocument/2006/relationships/image" Target="../media/image45.svg"/><Relationship Id="rId19" Type="http://schemas.openxmlformats.org/officeDocument/2006/relationships/image" Target="../media/image15.svg"/><Relationship Id="rId4" Type="http://schemas.openxmlformats.org/officeDocument/2006/relationships/slide" Target="slide17.xml"/><Relationship Id="rId9" Type="http://schemas.openxmlformats.org/officeDocument/2006/relationships/image" Target="../media/image44.png"/><Relationship Id="rId14" Type="http://schemas.openxmlformats.org/officeDocument/2006/relationships/slide" Target="slide33.xml"/><Relationship Id="rId22" Type="http://schemas.openxmlformats.org/officeDocument/2006/relationships/image" Target="../media/image17.svg"/><Relationship Id="rId27"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slide" Target="slide16.xml"/><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45.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14.xml"/><Relationship Id="rId2" Type="http://schemas.openxmlformats.org/officeDocument/2006/relationships/chart" Target="../charts/chart4.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86.png"/><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91.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 Id="rId27" Type="http://schemas.openxmlformats.org/officeDocument/2006/relationships/slide" Target="slide17.xml"/></Relationships>
</file>

<file path=ppt/slides/_rels/slide1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slide" Target="slide15.xml"/><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45.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14.xml"/><Relationship Id="rId2" Type="http://schemas.openxmlformats.org/officeDocument/2006/relationships/chart" Target="../charts/chart5.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86.png"/><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90.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 Id="rId27" Type="http://schemas.openxmlformats.org/officeDocument/2006/relationships/slide" Target="slide17.xml"/></Relationships>
</file>

<file path=ppt/slides/_rels/slide1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slide" Target="slide15.xml"/><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45.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14.xml"/><Relationship Id="rId2" Type="http://schemas.openxmlformats.org/officeDocument/2006/relationships/chart" Target="../charts/chart6.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86.png"/><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92.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 Id="rId27"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9.xml"/><Relationship Id="rId7" Type="http://schemas.openxmlformats.org/officeDocument/2006/relationships/slide" Target="slide23.xml"/><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slide" Target="slide22.xml"/><Relationship Id="rId5" Type="http://schemas.openxmlformats.org/officeDocument/2006/relationships/slide" Target="slide20.xml"/><Relationship Id="rId10" Type="http://schemas.openxmlformats.org/officeDocument/2006/relationships/image" Target="../media/image93.svg"/><Relationship Id="rId4" Type="http://schemas.openxmlformats.org/officeDocument/2006/relationships/slide" Target="slide21.xml"/><Relationship Id="rId9" Type="http://schemas.openxmlformats.org/officeDocument/2006/relationships/image" Target="../media/image82.png"/></Relationships>
</file>

<file path=ppt/slides/_rels/slide19.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0.xml"/><Relationship Id="rId18" Type="http://schemas.openxmlformats.org/officeDocument/2006/relationships/image" Target="../media/image13.svg"/><Relationship Id="rId26" Type="http://schemas.openxmlformats.org/officeDocument/2006/relationships/image" Target="../media/image82.png"/><Relationship Id="rId3" Type="http://schemas.openxmlformats.org/officeDocument/2006/relationships/slide" Target="slide21.xml"/><Relationship Id="rId21" Type="http://schemas.openxmlformats.org/officeDocument/2006/relationships/image" Target="../media/image15.svg"/><Relationship Id="rId7" Type="http://schemas.openxmlformats.org/officeDocument/2006/relationships/chart" Target="../charts/chart7.xml"/><Relationship Id="rId12" Type="http://schemas.openxmlformats.org/officeDocument/2006/relationships/image" Target="../media/image9.svg"/><Relationship Id="rId17" Type="http://schemas.openxmlformats.org/officeDocument/2006/relationships/image" Target="../media/image12.png"/><Relationship Id="rId25" Type="http://schemas.openxmlformats.org/officeDocument/2006/relationships/slide" Target="slide18.xml"/><Relationship Id="rId2" Type="http://schemas.openxmlformats.org/officeDocument/2006/relationships/slide" Target="slide20.xml"/><Relationship Id="rId16" Type="http://schemas.openxmlformats.org/officeDocument/2006/relationships/slide" Target="slide33.xml"/><Relationship Id="rId20" Type="http://schemas.openxmlformats.org/officeDocument/2006/relationships/image" Target="../media/image14.png"/><Relationship Id="rId29" Type="http://schemas.openxmlformats.org/officeDocument/2006/relationships/image" Target="../media/image21.svg"/><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image" Target="../media/image8.png"/><Relationship Id="rId24" Type="http://schemas.openxmlformats.org/officeDocument/2006/relationships/image" Target="../media/image17.svg"/><Relationship Id="rId5" Type="http://schemas.openxmlformats.org/officeDocument/2006/relationships/slide" Target="slide23.xml"/><Relationship Id="rId15" Type="http://schemas.openxmlformats.org/officeDocument/2006/relationships/image" Target="../media/image11.svg"/><Relationship Id="rId23" Type="http://schemas.openxmlformats.org/officeDocument/2006/relationships/image" Target="../media/image16.png"/><Relationship Id="rId28" Type="http://schemas.openxmlformats.org/officeDocument/2006/relationships/image" Target="../media/image20.png"/><Relationship Id="rId10" Type="http://schemas.openxmlformats.org/officeDocument/2006/relationships/slide" Target="slide13.xml"/><Relationship Id="rId19" Type="http://schemas.openxmlformats.org/officeDocument/2006/relationships/slide" Target="slide25.xml"/><Relationship Id="rId4" Type="http://schemas.openxmlformats.org/officeDocument/2006/relationships/slide" Target="slide22.xml"/><Relationship Id="rId9" Type="http://schemas.openxmlformats.org/officeDocument/2006/relationships/image" Target="../media/image94.png"/><Relationship Id="rId14" Type="http://schemas.openxmlformats.org/officeDocument/2006/relationships/image" Target="../media/image10.png"/><Relationship Id="rId22" Type="http://schemas.openxmlformats.org/officeDocument/2006/relationships/slide" Target="slide28.xml"/><Relationship Id="rId27" Type="http://schemas.openxmlformats.org/officeDocument/2006/relationships/image" Target="../media/image83.svg"/><Relationship Id="rId30"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slide" Target="slide21.xml"/><Relationship Id="rId3" Type="http://schemas.openxmlformats.org/officeDocument/2006/relationships/slide" Target="slide9.xml"/><Relationship Id="rId21" Type="http://schemas.openxmlformats.org/officeDocument/2006/relationships/image" Target="../media/image82.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19.xml"/><Relationship Id="rId2" Type="http://schemas.openxmlformats.org/officeDocument/2006/relationships/chart" Target="../charts/chart8.xml"/><Relationship Id="rId16" Type="http://schemas.openxmlformats.org/officeDocument/2006/relationships/image" Target="../media/image15.svg"/><Relationship Id="rId20" Type="http://schemas.openxmlformats.org/officeDocument/2006/relationships/slide" Target="slide18.xml"/><Relationship Id="rId29"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slide" Target="slide23.xml"/><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95.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83.svg"/><Relationship Id="rId27" Type="http://schemas.openxmlformats.org/officeDocument/2006/relationships/slide" Target="slide22.xml"/><Relationship Id="rId30"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slide" Target="slide20.xml"/><Relationship Id="rId3" Type="http://schemas.openxmlformats.org/officeDocument/2006/relationships/image" Target="../media/image96.png"/><Relationship Id="rId21" Type="http://schemas.openxmlformats.org/officeDocument/2006/relationships/image" Target="../media/image82.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19.xml"/><Relationship Id="rId2" Type="http://schemas.openxmlformats.org/officeDocument/2006/relationships/slide" Target="slide9.xml"/><Relationship Id="rId16" Type="http://schemas.openxmlformats.org/officeDocument/2006/relationships/image" Target="../media/image15.svg"/><Relationship Id="rId20" Type="http://schemas.openxmlformats.org/officeDocument/2006/relationships/slide" Target="slide18.xml"/><Relationship Id="rId29"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slide" Target="slide23.xml"/><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chart" Target="../charts/chart9.xml"/><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83.svg"/><Relationship Id="rId27" Type="http://schemas.openxmlformats.org/officeDocument/2006/relationships/slide" Target="slide22.xml"/><Relationship Id="rId30" Type="http://schemas.openxmlformats.org/officeDocument/2006/relationships/image" Target="../media/image86.png"/></Relationships>
</file>

<file path=ppt/slides/_rels/slide2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slide" Target="slide20.xml"/><Relationship Id="rId3" Type="http://schemas.openxmlformats.org/officeDocument/2006/relationships/slide" Target="slide9.xml"/><Relationship Id="rId21" Type="http://schemas.openxmlformats.org/officeDocument/2006/relationships/image" Target="../media/image82.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19.xml"/><Relationship Id="rId2" Type="http://schemas.openxmlformats.org/officeDocument/2006/relationships/chart" Target="../charts/chart10.xml"/><Relationship Id="rId16" Type="http://schemas.openxmlformats.org/officeDocument/2006/relationships/image" Target="../media/image15.svg"/><Relationship Id="rId20" Type="http://schemas.openxmlformats.org/officeDocument/2006/relationships/slide" Target="slide18.xml"/><Relationship Id="rId29"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slide" Target="slide23.xml"/><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97.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83.svg"/><Relationship Id="rId27" Type="http://schemas.openxmlformats.org/officeDocument/2006/relationships/slide" Target="slide21.xml"/><Relationship Id="rId30" Type="http://schemas.openxmlformats.org/officeDocument/2006/relationships/image" Target="../media/image86.png"/></Relationships>
</file>

<file path=ppt/slides/_rels/slide2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slide" Target="slide20.xml"/><Relationship Id="rId3" Type="http://schemas.openxmlformats.org/officeDocument/2006/relationships/slide" Target="slide9.xml"/><Relationship Id="rId21" Type="http://schemas.openxmlformats.org/officeDocument/2006/relationships/image" Target="../media/image82.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19.xml"/><Relationship Id="rId2" Type="http://schemas.openxmlformats.org/officeDocument/2006/relationships/chart" Target="../charts/chart11.xml"/><Relationship Id="rId16" Type="http://schemas.openxmlformats.org/officeDocument/2006/relationships/image" Target="../media/image15.svg"/><Relationship Id="rId20" Type="http://schemas.openxmlformats.org/officeDocument/2006/relationships/slide" Target="slide18.xml"/><Relationship Id="rId29"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slide" Target="slide22.xml"/><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98.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83.svg"/><Relationship Id="rId27" Type="http://schemas.openxmlformats.org/officeDocument/2006/relationships/slide" Target="slide21.xml"/><Relationship Id="rId30"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slide" Target="slide20.xml"/><Relationship Id="rId3" Type="http://schemas.openxmlformats.org/officeDocument/2006/relationships/slide" Target="slide9.xml"/><Relationship Id="rId21" Type="http://schemas.openxmlformats.org/officeDocument/2006/relationships/image" Target="../media/image82.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19.xml"/><Relationship Id="rId2" Type="http://schemas.openxmlformats.org/officeDocument/2006/relationships/chart" Target="../charts/chart12.xml"/><Relationship Id="rId16" Type="http://schemas.openxmlformats.org/officeDocument/2006/relationships/image" Target="../media/image15.svg"/><Relationship Id="rId20" Type="http://schemas.openxmlformats.org/officeDocument/2006/relationships/slide" Target="slide18.xml"/><Relationship Id="rId29"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slide" Target="slide22.xml"/><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99.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83.svg"/><Relationship Id="rId27" Type="http://schemas.openxmlformats.org/officeDocument/2006/relationships/slide" Target="slide21.xml"/><Relationship Id="rId30"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6.xml"/><Relationship Id="rId6" Type="http://schemas.openxmlformats.org/officeDocument/2006/relationships/image" Target="../media/image100.svg"/><Relationship Id="rId5" Type="http://schemas.openxmlformats.org/officeDocument/2006/relationships/image" Target="../media/image64.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image" Target="../media/image86.png"/><Relationship Id="rId3" Type="http://schemas.openxmlformats.org/officeDocument/2006/relationships/image" Target="../media/image101.png"/><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27.xml"/><Relationship Id="rId2" Type="http://schemas.openxmlformats.org/officeDocument/2006/relationships/slide" Target="slide9.xml"/><Relationship Id="rId16" Type="http://schemas.openxmlformats.org/officeDocument/2006/relationships/image" Target="../media/image6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64.png"/><Relationship Id="rId23" Type="http://schemas.openxmlformats.org/officeDocument/2006/relationships/image" Target="../media/image20.png"/><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chart" Target="../charts/chart13.xml"/><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s>
</file>

<file path=ppt/slides/_rels/slide2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26" Type="http://schemas.openxmlformats.org/officeDocument/2006/relationships/image" Target="../media/image86.png"/><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26.xml"/><Relationship Id="rId2" Type="http://schemas.openxmlformats.org/officeDocument/2006/relationships/chart" Target="../charts/chart14.xml"/><Relationship Id="rId16" Type="http://schemas.openxmlformats.org/officeDocument/2006/relationships/image" Target="../media/image6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64.png"/><Relationship Id="rId23" Type="http://schemas.openxmlformats.org/officeDocument/2006/relationships/image" Target="../media/image20.png"/><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102.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s>
</file>

<file path=ppt/slides/_rels/slide28.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slide" Target="slide31.xml"/><Relationship Id="rId7" Type="http://schemas.openxmlformats.org/officeDocument/2006/relationships/image" Target="../media/image103.png"/><Relationship Id="rId2" Type="http://schemas.openxmlformats.org/officeDocument/2006/relationships/slide" Target="slide29.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slide" Target="slide32.xml"/><Relationship Id="rId4" Type="http://schemas.openxmlformats.org/officeDocument/2006/relationships/slide" Target="slide30.xml"/></Relationships>
</file>

<file path=ppt/slides/_rels/slide29.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11.svg"/><Relationship Id="rId18" Type="http://schemas.openxmlformats.org/officeDocument/2006/relationships/image" Target="../media/image14.png"/><Relationship Id="rId26" Type="http://schemas.openxmlformats.org/officeDocument/2006/relationships/image" Target="../media/image20.png"/><Relationship Id="rId3" Type="http://schemas.openxmlformats.org/officeDocument/2006/relationships/slide" Target="slide31.xml"/><Relationship Id="rId21" Type="http://schemas.openxmlformats.org/officeDocument/2006/relationships/image" Target="../media/image103.png"/><Relationship Id="rId7" Type="http://schemas.openxmlformats.org/officeDocument/2006/relationships/chart" Target="../charts/chart15.xml"/><Relationship Id="rId12" Type="http://schemas.openxmlformats.org/officeDocument/2006/relationships/image" Target="../media/image10.png"/><Relationship Id="rId17" Type="http://schemas.openxmlformats.org/officeDocument/2006/relationships/slide" Target="slide25.xml"/><Relationship Id="rId25" Type="http://schemas.openxmlformats.org/officeDocument/2006/relationships/image" Target="../media/image19.svg"/><Relationship Id="rId2" Type="http://schemas.openxmlformats.org/officeDocument/2006/relationships/slide" Target="slide30.xml"/><Relationship Id="rId16" Type="http://schemas.openxmlformats.org/officeDocument/2006/relationships/image" Target="../media/image13.svg"/><Relationship Id="rId20"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slide" Target="slide10.xml"/><Relationship Id="rId24" Type="http://schemas.openxmlformats.org/officeDocument/2006/relationships/image" Target="../media/image18.png"/><Relationship Id="rId5" Type="http://schemas.openxmlformats.org/officeDocument/2006/relationships/slide" Target="slide9.xml"/><Relationship Id="rId15" Type="http://schemas.openxmlformats.org/officeDocument/2006/relationships/image" Target="../media/image12.png"/><Relationship Id="rId23" Type="http://schemas.openxmlformats.org/officeDocument/2006/relationships/slide" Target="slide18.xml"/><Relationship Id="rId28" Type="http://schemas.openxmlformats.org/officeDocument/2006/relationships/image" Target="../media/image86.png"/><Relationship Id="rId10" Type="http://schemas.openxmlformats.org/officeDocument/2006/relationships/image" Target="../media/image9.svg"/><Relationship Id="rId19" Type="http://schemas.openxmlformats.org/officeDocument/2006/relationships/image" Target="../media/image15.svg"/><Relationship Id="rId4" Type="http://schemas.openxmlformats.org/officeDocument/2006/relationships/slide" Target="slide32.xml"/><Relationship Id="rId9" Type="http://schemas.openxmlformats.org/officeDocument/2006/relationships/image" Target="../media/image8.png"/><Relationship Id="rId14" Type="http://schemas.openxmlformats.org/officeDocument/2006/relationships/slide" Target="slide33.xml"/><Relationship Id="rId22" Type="http://schemas.openxmlformats.org/officeDocument/2006/relationships/image" Target="../media/image105.svg"/><Relationship Id="rId27" Type="http://schemas.openxmlformats.org/officeDocument/2006/relationships/image" Target="../media/image21.svg"/></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6.png"/><Relationship Id="rId3" Type="http://schemas.openxmlformats.org/officeDocument/2006/relationships/image" Target="../media/image6.png"/><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image" Target="../media/image21.svg"/><Relationship Id="rId2" Type="http://schemas.openxmlformats.org/officeDocument/2006/relationships/hyperlink" Target="https://seedcouncil.gov.ng/wp-content/uploads/2020/03/National-Seed-Road-Map_Nigeria-NASC-Adopted.pdf" TargetMode="Externa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0.pn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slide" Target="slide9.xml"/><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s>
</file>

<file path=ppt/slides/_rels/slide3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03.png"/><Relationship Id="rId26" Type="http://schemas.openxmlformats.org/officeDocument/2006/relationships/slide" Target="slide31.xml"/><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29.xml"/><Relationship Id="rId2" Type="http://schemas.openxmlformats.org/officeDocument/2006/relationships/chart" Target="../charts/chart16.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86.png"/><Relationship Id="rId10" Type="http://schemas.openxmlformats.org/officeDocument/2006/relationships/image" Target="../media/image11.svg"/><Relationship Id="rId19" Type="http://schemas.openxmlformats.org/officeDocument/2006/relationships/image" Target="../media/image105.svg"/><Relationship Id="rId4" Type="http://schemas.openxmlformats.org/officeDocument/2006/relationships/image" Target="../media/image106.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 Id="rId27" Type="http://schemas.openxmlformats.org/officeDocument/2006/relationships/slide" Target="slide32.xml"/></Relationships>
</file>

<file path=ppt/slides/_rels/slide3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03.png"/><Relationship Id="rId26" Type="http://schemas.openxmlformats.org/officeDocument/2006/relationships/slide" Target="slide30.xml"/><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29.xml"/><Relationship Id="rId2" Type="http://schemas.openxmlformats.org/officeDocument/2006/relationships/chart" Target="../charts/chart17.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86.png"/><Relationship Id="rId10" Type="http://schemas.openxmlformats.org/officeDocument/2006/relationships/image" Target="../media/image11.svg"/><Relationship Id="rId19" Type="http://schemas.openxmlformats.org/officeDocument/2006/relationships/image" Target="../media/image105.svg"/><Relationship Id="rId4" Type="http://schemas.openxmlformats.org/officeDocument/2006/relationships/image" Target="../media/image107.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 Id="rId27" Type="http://schemas.openxmlformats.org/officeDocument/2006/relationships/slide" Target="slide32.xml"/></Relationships>
</file>

<file path=ppt/slides/_rels/slide3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3.svg"/><Relationship Id="rId18" Type="http://schemas.openxmlformats.org/officeDocument/2006/relationships/image" Target="../media/image103.png"/><Relationship Id="rId26" Type="http://schemas.openxmlformats.org/officeDocument/2006/relationships/slide" Target="slide30.xml"/><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12.png"/><Relationship Id="rId17" Type="http://schemas.openxmlformats.org/officeDocument/2006/relationships/slide" Target="slide28.xml"/><Relationship Id="rId25" Type="http://schemas.openxmlformats.org/officeDocument/2006/relationships/slide" Target="slide29.xml"/><Relationship Id="rId2" Type="http://schemas.openxmlformats.org/officeDocument/2006/relationships/chart" Target="../charts/chart18.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86.png"/><Relationship Id="rId10" Type="http://schemas.openxmlformats.org/officeDocument/2006/relationships/image" Target="../media/image11.svg"/><Relationship Id="rId19" Type="http://schemas.openxmlformats.org/officeDocument/2006/relationships/image" Target="../media/image105.svg"/><Relationship Id="rId4" Type="http://schemas.openxmlformats.org/officeDocument/2006/relationships/image" Target="../media/image108.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 Id="rId27"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slide" Target="slide36.xml"/><Relationship Id="rId7" Type="http://schemas.openxmlformats.org/officeDocument/2006/relationships/image" Target="../media/image66.png"/><Relationship Id="rId2" Type="http://schemas.openxmlformats.org/officeDocument/2006/relationships/slide" Target="slide34.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slide" Target="slide37.xml"/><Relationship Id="rId4" Type="http://schemas.openxmlformats.org/officeDocument/2006/relationships/slide" Target="slide35.xml"/></Relationships>
</file>

<file path=ppt/slides/_rels/slide3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11.svg"/><Relationship Id="rId18" Type="http://schemas.openxmlformats.org/officeDocument/2006/relationships/image" Target="../media/image14.png"/><Relationship Id="rId26" Type="http://schemas.openxmlformats.org/officeDocument/2006/relationships/image" Target="../media/image20.png"/><Relationship Id="rId3" Type="http://schemas.openxmlformats.org/officeDocument/2006/relationships/slide" Target="slide36.xml"/><Relationship Id="rId21" Type="http://schemas.openxmlformats.org/officeDocument/2006/relationships/image" Target="../media/image16.png"/><Relationship Id="rId7" Type="http://schemas.openxmlformats.org/officeDocument/2006/relationships/chart" Target="../charts/chart19.xml"/><Relationship Id="rId12" Type="http://schemas.openxmlformats.org/officeDocument/2006/relationships/image" Target="../media/image10.png"/><Relationship Id="rId17" Type="http://schemas.openxmlformats.org/officeDocument/2006/relationships/slide" Target="slide25.xml"/><Relationship Id="rId25" Type="http://schemas.openxmlformats.org/officeDocument/2006/relationships/image" Target="../media/image19.svg"/><Relationship Id="rId2" Type="http://schemas.openxmlformats.org/officeDocument/2006/relationships/slide" Target="slide35.xml"/><Relationship Id="rId16" Type="http://schemas.openxmlformats.org/officeDocument/2006/relationships/image" Target="../media/image67.svg"/><Relationship Id="rId20"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slide" Target="slide10.xml"/><Relationship Id="rId24" Type="http://schemas.openxmlformats.org/officeDocument/2006/relationships/image" Target="../media/image18.png"/><Relationship Id="rId5" Type="http://schemas.openxmlformats.org/officeDocument/2006/relationships/slide" Target="slide9.xml"/><Relationship Id="rId15" Type="http://schemas.openxmlformats.org/officeDocument/2006/relationships/image" Target="../media/image66.png"/><Relationship Id="rId23" Type="http://schemas.openxmlformats.org/officeDocument/2006/relationships/slide" Target="slide18.xml"/><Relationship Id="rId28" Type="http://schemas.openxmlformats.org/officeDocument/2006/relationships/image" Target="../media/image86.png"/><Relationship Id="rId10" Type="http://schemas.openxmlformats.org/officeDocument/2006/relationships/image" Target="../media/image9.svg"/><Relationship Id="rId19" Type="http://schemas.openxmlformats.org/officeDocument/2006/relationships/image" Target="../media/image15.svg"/><Relationship Id="rId4" Type="http://schemas.openxmlformats.org/officeDocument/2006/relationships/slide" Target="slide37.xml"/><Relationship Id="rId9" Type="http://schemas.openxmlformats.org/officeDocument/2006/relationships/image" Target="../media/image8.png"/><Relationship Id="rId14" Type="http://schemas.openxmlformats.org/officeDocument/2006/relationships/slide" Target="slide33.xml"/><Relationship Id="rId22" Type="http://schemas.openxmlformats.org/officeDocument/2006/relationships/image" Target="../media/image17.svg"/><Relationship Id="rId27" Type="http://schemas.openxmlformats.org/officeDocument/2006/relationships/image" Target="../media/image21.svg"/></Relationships>
</file>

<file path=ppt/slides/_rels/slide35.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67.svg"/><Relationship Id="rId18" Type="http://schemas.openxmlformats.org/officeDocument/2006/relationships/image" Target="../media/image16.png"/><Relationship Id="rId26" Type="http://schemas.openxmlformats.org/officeDocument/2006/relationships/slide" Target="slide36.xml"/><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66.png"/><Relationship Id="rId17" Type="http://schemas.openxmlformats.org/officeDocument/2006/relationships/slide" Target="slide28.xml"/><Relationship Id="rId25" Type="http://schemas.openxmlformats.org/officeDocument/2006/relationships/slide" Target="slide34.xml"/><Relationship Id="rId2" Type="http://schemas.openxmlformats.org/officeDocument/2006/relationships/chart" Target="../charts/chart20.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86.png"/><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111.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 Id="rId27" Type="http://schemas.openxmlformats.org/officeDocument/2006/relationships/slide" Target="slide37.xml"/></Relationships>
</file>

<file path=ppt/slides/_rels/slide3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67.svg"/><Relationship Id="rId18" Type="http://schemas.openxmlformats.org/officeDocument/2006/relationships/image" Target="../media/image16.png"/><Relationship Id="rId26" Type="http://schemas.openxmlformats.org/officeDocument/2006/relationships/slide" Target="slide35.xml"/><Relationship Id="rId3" Type="http://schemas.openxmlformats.org/officeDocument/2006/relationships/slide" Target="slide9.xml"/><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66.png"/><Relationship Id="rId17" Type="http://schemas.openxmlformats.org/officeDocument/2006/relationships/slide" Target="slide28.xml"/><Relationship Id="rId25" Type="http://schemas.openxmlformats.org/officeDocument/2006/relationships/slide" Target="slide34.xml"/><Relationship Id="rId2" Type="http://schemas.openxmlformats.org/officeDocument/2006/relationships/chart" Target="../charts/chart21.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86.png"/><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image" Target="../media/image112.png"/><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 Id="rId27" Type="http://schemas.openxmlformats.org/officeDocument/2006/relationships/slide" Target="slide37.xml"/></Relationships>
</file>

<file path=ppt/slides/_rels/slide3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67.svg"/><Relationship Id="rId18" Type="http://schemas.openxmlformats.org/officeDocument/2006/relationships/image" Target="../media/image16.png"/><Relationship Id="rId26" Type="http://schemas.openxmlformats.org/officeDocument/2006/relationships/slide" Target="slide35.xml"/><Relationship Id="rId3" Type="http://schemas.openxmlformats.org/officeDocument/2006/relationships/image" Target="../media/image113.png"/><Relationship Id="rId21"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66.png"/><Relationship Id="rId17" Type="http://schemas.openxmlformats.org/officeDocument/2006/relationships/slide" Target="slide28.xml"/><Relationship Id="rId25" Type="http://schemas.openxmlformats.org/officeDocument/2006/relationships/slide" Target="slide34.xml"/><Relationship Id="rId2" Type="http://schemas.openxmlformats.org/officeDocument/2006/relationships/slide" Target="slide9.xml"/><Relationship Id="rId16" Type="http://schemas.openxmlformats.org/officeDocument/2006/relationships/image" Target="../media/image15.sv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33.xml"/><Relationship Id="rId24" Type="http://schemas.openxmlformats.org/officeDocument/2006/relationships/image" Target="../media/image21.svg"/><Relationship Id="rId5" Type="http://schemas.openxmlformats.org/officeDocument/2006/relationships/slide" Target="slide13.xml"/><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86.png"/><Relationship Id="rId10" Type="http://schemas.openxmlformats.org/officeDocument/2006/relationships/image" Target="../media/image11.svg"/><Relationship Id="rId19" Type="http://schemas.openxmlformats.org/officeDocument/2006/relationships/image" Target="../media/image17.svg"/><Relationship Id="rId4" Type="http://schemas.openxmlformats.org/officeDocument/2006/relationships/chart" Target="../charts/chart22.xml"/><Relationship Id="rId9" Type="http://schemas.openxmlformats.org/officeDocument/2006/relationships/image" Target="../media/image10.png"/><Relationship Id="rId14" Type="http://schemas.openxmlformats.org/officeDocument/2006/relationships/slide" Target="slide25.xml"/><Relationship Id="rId22" Type="http://schemas.openxmlformats.org/officeDocument/2006/relationships/image" Target="../media/image19.svg"/><Relationship Id="rId27" Type="http://schemas.openxmlformats.org/officeDocument/2006/relationships/slide" Target="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25.xml"/><Relationship Id="rId18" Type="http://schemas.openxmlformats.org/officeDocument/2006/relationships/image" Target="../media/image17.svg"/><Relationship Id="rId26" Type="http://schemas.openxmlformats.org/officeDocument/2006/relationships/image" Target="../media/image26.png"/><Relationship Id="rId3" Type="http://schemas.openxmlformats.org/officeDocument/2006/relationships/image" Target="../media/image6.png"/><Relationship Id="rId21" Type="http://schemas.openxmlformats.org/officeDocument/2006/relationships/image" Target="../media/image19.svg"/><Relationship Id="rId34" Type="http://schemas.openxmlformats.org/officeDocument/2006/relationships/slide" Target="slide9.xml"/><Relationship Id="rId7" Type="http://schemas.openxmlformats.org/officeDocument/2006/relationships/slide" Target="slide10.xml"/><Relationship Id="rId12" Type="http://schemas.openxmlformats.org/officeDocument/2006/relationships/image" Target="../media/image13.svg"/><Relationship Id="rId17" Type="http://schemas.openxmlformats.org/officeDocument/2006/relationships/image" Target="../media/image16.png"/><Relationship Id="rId25" Type="http://schemas.openxmlformats.org/officeDocument/2006/relationships/image" Target="../media/image25.svg"/><Relationship Id="rId33" Type="http://schemas.openxmlformats.org/officeDocument/2006/relationships/image" Target="../media/image33.svg"/><Relationship Id="rId2" Type="http://schemas.openxmlformats.org/officeDocument/2006/relationships/hyperlink" Target="https://seedcouncil.gov.ng/wp-content/uploads/2020/03/National-Seed-Road-Map_Nigeria-NASC-Adopted.pdf" TargetMode="External"/><Relationship Id="rId16" Type="http://schemas.openxmlformats.org/officeDocument/2006/relationships/slide" Target="slide28.xml"/><Relationship Id="rId20" Type="http://schemas.openxmlformats.org/officeDocument/2006/relationships/image" Target="../media/image18.png"/><Relationship Id="rId29" Type="http://schemas.openxmlformats.org/officeDocument/2006/relationships/image" Target="../media/image29.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2.png"/><Relationship Id="rId24" Type="http://schemas.openxmlformats.org/officeDocument/2006/relationships/image" Target="../media/image24.png"/><Relationship Id="rId32" Type="http://schemas.openxmlformats.org/officeDocument/2006/relationships/image" Target="../media/image32.png"/><Relationship Id="rId5" Type="http://schemas.openxmlformats.org/officeDocument/2006/relationships/image" Target="../media/image8.png"/><Relationship Id="rId15" Type="http://schemas.openxmlformats.org/officeDocument/2006/relationships/image" Target="../media/image15.svg"/><Relationship Id="rId23" Type="http://schemas.openxmlformats.org/officeDocument/2006/relationships/image" Target="../media/image23.svg"/><Relationship Id="rId28" Type="http://schemas.openxmlformats.org/officeDocument/2006/relationships/image" Target="../media/image28.png"/><Relationship Id="rId36" Type="http://schemas.openxmlformats.org/officeDocument/2006/relationships/image" Target="../media/image21.svg"/><Relationship Id="rId10" Type="http://schemas.openxmlformats.org/officeDocument/2006/relationships/slide" Target="slide33.xml"/><Relationship Id="rId19" Type="http://schemas.openxmlformats.org/officeDocument/2006/relationships/slide" Target="slide18.xml"/><Relationship Id="rId31" Type="http://schemas.openxmlformats.org/officeDocument/2006/relationships/image" Target="../media/image31.svg"/><Relationship Id="rId4" Type="http://schemas.openxmlformats.org/officeDocument/2006/relationships/slide" Target="slide13.xml"/><Relationship Id="rId9" Type="http://schemas.openxmlformats.org/officeDocument/2006/relationships/image" Target="../media/image11.sv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svg"/><Relationship Id="rId30" Type="http://schemas.openxmlformats.org/officeDocument/2006/relationships/image" Target="../media/image30.png"/><Relationship Id="rId35"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slide" Target="slide25.xml"/><Relationship Id="rId18" Type="http://schemas.openxmlformats.org/officeDocument/2006/relationships/image" Target="../media/image17.svg"/><Relationship Id="rId3" Type="http://schemas.openxmlformats.org/officeDocument/2006/relationships/hyperlink" Target="https://nigseedportal.ng/" TargetMode="External"/><Relationship Id="rId21" Type="http://schemas.openxmlformats.org/officeDocument/2006/relationships/image" Target="../media/image19.svg"/><Relationship Id="rId7" Type="http://schemas.openxmlformats.org/officeDocument/2006/relationships/slide" Target="slide10.xml"/><Relationship Id="rId12" Type="http://schemas.openxmlformats.org/officeDocument/2006/relationships/image" Target="../media/image13.svg"/><Relationship Id="rId17" Type="http://schemas.openxmlformats.org/officeDocument/2006/relationships/image" Target="../media/image16.png"/><Relationship Id="rId2" Type="http://schemas.openxmlformats.org/officeDocument/2006/relationships/hyperlink" Target="https://seedcouncil.gov.ng/" TargetMode="External"/><Relationship Id="rId16" Type="http://schemas.openxmlformats.org/officeDocument/2006/relationships/slide" Target="slide28.xml"/><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2.png"/><Relationship Id="rId24" Type="http://schemas.openxmlformats.org/officeDocument/2006/relationships/image" Target="../media/image21.svg"/><Relationship Id="rId5" Type="http://schemas.openxmlformats.org/officeDocument/2006/relationships/image" Target="../media/image8.png"/><Relationship Id="rId15" Type="http://schemas.openxmlformats.org/officeDocument/2006/relationships/image" Target="../media/image15.svg"/><Relationship Id="rId23" Type="http://schemas.openxmlformats.org/officeDocument/2006/relationships/image" Target="../media/image20.png"/><Relationship Id="rId10" Type="http://schemas.openxmlformats.org/officeDocument/2006/relationships/slide" Target="slide33.xml"/><Relationship Id="rId19" Type="http://schemas.openxmlformats.org/officeDocument/2006/relationships/slide" Target="slide18.xml"/><Relationship Id="rId4" Type="http://schemas.openxmlformats.org/officeDocument/2006/relationships/slide" Target="slide13.xml"/><Relationship Id="rId9" Type="http://schemas.openxmlformats.org/officeDocument/2006/relationships/image" Target="../media/image35.svg"/><Relationship Id="rId14" Type="http://schemas.openxmlformats.org/officeDocument/2006/relationships/image" Target="../media/image14.png"/><Relationship Id="rId22" Type="http://schemas.openxmlformats.org/officeDocument/2006/relationships/slide" Target="slide9.xml"/></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14.png"/><Relationship Id="rId18" Type="http://schemas.openxmlformats.org/officeDocument/2006/relationships/slide" Target="slide18.xml"/><Relationship Id="rId26" Type="http://schemas.openxmlformats.org/officeDocument/2006/relationships/image" Target="../media/image39.png"/><Relationship Id="rId3" Type="http://schemas.openxmlformats.org/officeDocument/2006/relationships/slide" Target="slide13.xml"/><Relationship Id="rId21" Type="http://schemas.openxmlformats.org/officeDocument/2006/relationships/slide" Target="slide9.xml"/><Relationship Id="rId7" Type="http://schemas.openxmlformats.org/officeDocument/2006/relationships/image" Target="../media/image34.png"/><Relationship Id="rId12" Type="http://schemas.openxmlformats.org/officeDocument/2006/relationships/slide" Target="slide25.xml"/><Relationship Id="rId17" Type="http://schemas.openxmlformats.org/officeDocument/2006/relationships/image" Target="../media/image17.svg"/><Relationship Id="rId25" Type="http://schemas.openxmlformats.org/officeDocument/2006/relationships/image" Target="../media/image38.png"/><Relationship Id="rId2" Type="http://schemas.openxmlformats.org/officeDocument/2006/relationships/image" Target="../media/image36.png"/><Relationship Id="rId16" Type="http://schemas.openxmlformats.org/officeDocument/2006/relationships/image" Target="../media/image16.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13.svg"/><Relationship Id="rId24" Type="http://schemas.openxmlformats.org/officeDocument/2006/relationships/image" Target="../media/image37.png"/><Relationship Id="rId5" Type="http://schemas.openxmlformats.org/officeDocument/2006/relationships/image" Target="../media/image9.svg"/><Relationship Id="rId15" Type="http://schemas.openxmlformats.org/officeDocument/2006/relationships/slide" Target="slide28.xml"/><Relationship Id="rId23" Type="http://schemas.openxmlformats.org/officeDocument/2006/relationships/image" Target="../media/image21.sv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slide" Target="slide33.xml"/><Relationship Id="rId14" Type="http://schemas.openxmlformats.org/officeDocument/2006/relationships/image" Target="../media/image15.svg"/><Relationship Id="rId22"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slide" Target="slide13.xml"/><Relationship Id="rId7" Type="http://schemas.openxmlformats.org/officeDocument/2006/relationships/slide" Target="slide33.xml"/><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slide" Target="slide10.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image" Target="../media/image25.svg"/><Relationship Id="rId5" Type="http://schemas.openxmlformats.org/officeDocument/2006/relationships/slide" Target="slide25.xml"/><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slide" Target="slide18.xml"/><Relationship Id="rId9" Type="http://schemas.openxmlformats.org/officeDocument/2006/relationships/image" Target="../media/image23.sv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slide" Target="slide18.xml"/><Relationship Id="rId26" Type="http://schemas.openxmlformats.org/officeDocument/2006/relationships/image" Target="../media/image43.svg"/><Relationship Id="rId39" Type="http://schemas.openxmlformats.org/officeDocument/2006/relationships/slide" Target="slide19.xml"/><Relationship Id="rId21" Type="http://schemas.openxmlformats.org/officeDocument/2006/relationships/slide" Target="slide11.xml"/><Relationship Id="rId34" Type="http://schemas.openxmlformats.org/officeDocument/2006/relationships/image" Target="../media/image48.png"/><Relationship Id="rId42" Type="http://schemas.openxmlformats.org/officeDocument/2006/relationships/slide" Target="slide20.xml"/><Relationship Id="rId47" Type="http://schemas.openxmlformats.org/officeDocument/2006/relationships/image" Target="../media/image57.svg"/><Relationship Id="rId50" Type="http://schemas.openxmlformats.org/officeDocument/2006/relationships/image" Target="../media/image59.svg"/><Relationship Id="rId55" Type="http://schemas.openxmlformats.org/officeDocument/2006/relationships/image" Target="../media/image62.png"/><Relationship Id="rId63" Type="http://schemas.openxmlformats.org/officeDocument/2006/relationships/slide" Target="slide30.xml"/><Relationship Id="rId68" Type="http://schemas.openxmlformats.org/officeDocument/2006/relationships/image" Target="../media/image71.svg"/><Relationship Id="rId76" Type="http://schemas.openxmlformats.org/officeDocument/2006/relationships/image" Target="../media/image76.png"/><Relationship Id="rId84" Type="http://schemas.openxmlformats.org/officeDocument/2006/relationships/slide" Target="slide21.xml"/><Relationship Id="rId89" Type="http://schemas.openxmlformats.org/officeDocument/2006/relationships/image" Target="../media/image85.svg"/><Relationship Id="rId7" Type="http://schemas.openxmlformats.org/officeDocument/2006/relationships/image" Target="../media/image10.png"/><Relationship Id="rId71" Type="http://schemas.openxmlformats.org/officeDocument/2006/relationships/image" Target="../media/image73.svg"/><Relationship Id="rId2" Type="http://schemas.openxmlformats.org/officeDocument/2006/relationships/notesSlide" Target="../notesSlides/notesSlide1.xml"/><Relationship Id="rId16" Type="http://schemas.openxmlformats.org/officeDocument/2006/relationships/image" Target="../media/image16.png"/><Relationship Id="rId29" Type="http://schemas.openxmlformats.org/officeDocument/2006/relationships/image" Target="../media/image45.svg"/><Relationship Id="rId11" Type="http://schemas.openxmlformats.org/officeDocument/2006/relationships/image" Target="../media/image13.svg"/><Relationship Id="rId24" Type="http://schemas.openxmlformats.org/officeDocument/2006/relationships/slide" Target="slide12.xml"/><Relationship Id="rId32" Type="http://schemas.openxmlformats.org/officeDocument/2006/relationships/image" Target="../media/image47.svg"/><Relationship Id="rId37" Type="http://schemas.openxmlformats.org/officeDocument/2006/relationships/image" Target="../media/image50.png"/><Relationship Id="rId40" Type="http://schemas.openxmlformats.org/officeDocument/2006/relationships/image" Target="../media/image52.png"/><Relationship Id="rId45" Type="http://schemas.openxmlformats.org/officeDocument/2006/relationships/slide" Target="slide22.xml"/><Relationship Id="rId53" Type="http://schemas.openxmlformats.org/officeDocument/2006/relationships/image" Target="../media/image61.svg"/><Relationship Id="rId58" Type="http://schemas.openxmlformats.org/officeDocument/2006/relationships/image" Target="../media/image64.png"/><Relationship Id="rId66" Type="http://schemas.openxmlformats.org/officeDocument/2006/relationships/slide" Target="slide31.xml"/><Relationship Id="rId74" Type="http://schemas.openxmlformats.org/officeDocument/2006/relationships/image" Target="../media/image75.svg"/><Relationship Id="rId79" Type="http://schemas.openxmlformats.org/officeDocument/2006/relationships/image" Target="../media/image78.png"/><Relationship Id="rId87" Type="http://schemas.openxmlformats.org/officeDocument/2006/relationships/slide" Target="slide9.xml"/><Relationship Id="rId5" Type="http://schemas.openxmlformats.org/officeDocument/2006/relationships/image" Target="../media/image9.svg"/><Relationship Id="rId61" Type="http://schemas.openxmlformats.org/officeDocument/2006/relationships/image" Target="../media/image66.png"/><Relationship Id="rId82" Type="http://schemas.openxmlformats.org/officeDocument/2006/relationships/image" Target="../media/image80.png"/><Relationship Id="rId90" Type="http://schemas.openxmlformats.org/officeDocument/2006/relationships/image" Target="../media/image86.png"/><Relationship Id="rId19"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slide" Target="slide33.xml"/><Relationship Id="rId14" Type="http://schemas.openxmlformats.org/officeDocument/2006/relationships/image" Target="../media/image15.svg"/><Relationship Id="rId22" Type="http://schemas.openxmlformats.org/officeDocument/2006/relationships/image" Target="../media/image40.png"/><Relationship Id="rId27" Type="http://schemas.openxmlformats.org/officeDocument/2006/relationships/slide" Target="slide14.xml"/><Relationship Id="rId30" Type="http://schemas.openxmlformats.org/officeDocument/2006/relationships/slide" Target="slide15.xml"/><Relationship Id="rId35" Type="http://schemas.openxmlformats.org/officeDocument/2006/relationships/image" Target="../media/image49.svg"/><Relationship Id="rId43" Type="http://schemas.openxmlformats.org/officeDocument/2006/relationships/image" Target="../media/image54.png"/><Relationship Id="rId48" Type="http://schemas.openxmlformats.org/officeDocument/2006/relationships/slide" Target="slide23.xml"/><Relationship Id="rId56" Type="http://schemas.openxmlformats.org/officeDocument/2006/relationships/image" Target="../media/image63.svg"/><Relationship Id="rId64" Type="http://schemas.openxmlformats.org/officeDocument/2006/relationships/image" Target="../media/image68.png"/><Relationship Id="rId69" Type="http://schemas.openxmlformats.org/officeDocument/2006/relationships/slide" Target="slide32.xml"/><Relationship Id="rId77" Type="http://schemas.openxmlformats.org/officeDocument/2006/relationships/image" Target="../media/image77.svg"/><Relationship Id="rId8" Type="http://schemas.openxmlformats.org/officeDocument/2006/relationships/image" Target="../media/image11.svg"/><Relationship Id="rId51" Type="http://schemas.openxmlformats.org/officeDocument/2006/relationships/slide" Target="slide24.xml"/><Relationship Id="rId72" Type="http://schemas.openxmlformats.org/officeDocument/2006/relationships/slide" Target="slide34.xml"/><Relationship Id="rId80" Type="http://schemas.openxmlformats.org/officeDocument/2006/relationships/image" Target="../media/image79.svg"/><Relationship Id="rId85" Type="http://schemas.openxmlformats.org/officeDocument/2006/relationships/image" Target="../media/image82.png"/><Relationship Id="rId3" Type="http://schemas.openxmlformats.org/officeDocument/2006/relationships/slide" Target="slide13.xml"/><Relationship Id="rId12" Type="http://schemas.openxmlformats.org/officeDocument/2006/relationships/slide" Target="slide25.xml"/><Relationship Id="rId17" Type="http://schemas.openxmlformats.org/officeDocument/2006/relationships/image" Target="../media/image17.svg"/><Relationship Id="rId25" Type="http://schemas.openxmlformats.org/officeDocument/2006/relationships/image" Target="../media/image42.png"/><Relationship Id="rId33" Type="http://schemas.openxmlformats.org/officeDocument/2006/relationships/slide" Target="slide16.xml"/><Relationship Id="rId38" Type="http://schemas.openxmlformats.org/officeDocument/2006/relationships/image" Target="../media/image51.svg"/><Relationship Id="rId46" Type="http://schemas.openxmlformats.org/officeDocument/2006/relationships/image" Target="../media/image56.png"/><Relationship Id="rId59" Type="http://schemas.openxmlformats.org/officeDocument/2006/relationships/image" Target="../media/image65.svg"/><Relationship Id="rId67" Type="http://schemas.openxmlformats.org/officeDocument/2006/relationships/image" Target="../media/image70.png"/><Relationship Id="rId20" Type="http://schemas.openxmlformats.org/officeDocument/2006/relationships/image" Target="../media/image19.svg"/><Relationship Id="rId41" Type="http://schemas.openxmlformats.org/officeDocument/2006/relationships/image" Target="../media/image53.svg"/><Relationship Id="rId54" Type="http://schemas.openxmlformats.org/officeDocument/2006/relationships/slide" Target="slide26.xml"/><Relationship Id="rId62" Type="http://schemas.openxmlformats.org/officeDocument/2006/relationships/image" Target="../media/image67.svg"/><Relationship Id="rId70" Type="http://schemas.openxmlformats.org/officeDocument/2006/relationships/image" Target="../media/image72.png"/><Relationship Id="rId75" Type="http://schemas.openxmlformats.org/officeDocument/2006/relationships/slide" Target="slide35.xml"/><Relationship Id="rId83" Type="http://schemas.openxmlformats.org/officeDocument/2006/relationships/image" Target="../media/image81.svg"/><Relationship Id="rId88"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slide" Target="slide10.xml"/><Relationship Id="rId15" Type="http://schemas.openxmlformats.org/officeDocument/2006/relationships/slide" Target="slide28.xml"/><Relationship Id="rId23" Type="http://schemas.openxmlformats.org/officeDocument/2006/relationships/image" Target="../media/image41.svg"/><Relationship Id="rId28" Type="http://schemas.openxmlformats.org/officeDocument/2006/relationships/image" Target="../media/image44.png"/><Relationship Id="rId36" Type="http://schemas.openxmlformats.org/officeDocument/2006/relationships/slide" Target="slide17.xml"/><Relationship Id="rId49" Type="http://schemas.openxmlformats.org/officeDocument/2006/relationships/image" Target="../media/image58.png"/><Relationship Id="rId57" Type="http://schemas.openxmlformats.org/officeDocument/2006/relationships/slide" Target="slide27.xml"/><Relationship Id="rId10" Type="http://schemas.openxmlformats.org/officeDocument/2006/relationships/image" Target="../media/image12.png"/><Relationship Id="rId31" Type="http://schemas.openxmlformats.org/officeDocument/2006/relationships/image" Target="../media/image46.png"/><Relationship Id="rId44" Type="http://schemas.openxmlformats.org/officeDocument/2006/relationships/image" Target="../media/image55.svg"/><Relationship Id="rId52" Type="http://schemas.openxmlformats.org/officeDocument/2006/relationships/image" Target="../media/image60.png"/><Relationship Id="rId60" Type="http://schemas.openxmlformats.org/officeDocument/2006/relationships/slide" Target="slide29.xml"/><Relationship Id="rId65" Type="http://schemas.openxmlformats.org/officeDocument/2006/relationships/image" Target="../media/image69.svg"/><Relationship Id="rId73" Type="http://schemas.openxmlformats.org/officeDocument/2006/relationships/image" Target="../media/image74.png"/><Relationship Id="rId78" Type="http://schemas.openxmlformats.org/officeDocument/2006/relationships/slide" Target="slide36.xml"/><Relationship Id="rId81" Type="http://schemas.openxmlformats.org/officeDocument/2006/relationships/slide" Target="slide37.xml"/><Relationship Id="rId86" Type="http://schemas.openxmlformats.org/officeDocument/2006/relationships/image" Target="../media/image8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ose-up of hands holding grains and grains&#10;&#10;Description automatically generated">
            <a:extLst>
              <a:ext uri="{FF2B5EF4-FFF2-40B4-BE49-F238E27FC236}">
                <a16:creationId xmlns:a16="http://schemas.microsoft.com/office/drawing/2014/main" id="{EFAB4F90-F7CC-BEFF-47E2-034EF74493DC}"/>
              </a:ext>
            </a:extLst>
          </p:cNvPr>
          <p:cNvPicPr>
            <a:picLocks noChangeAspect="1"/>
          </p:cNvPicPr>
          <p:nvPr/>
        </p:nvPicPr>
        <p:blipFill>
          <a:blip r:embed="rId2"/>
          <a:stretch>
            <a:fillRect/>
          </a:stretch>
        </p:blipFill>
        <p:spPr>
          <a:xfrm>
            <a:off x="0" y="-1"/>
            <a:ext cx="12279086" cy="6966857"/>
          </a:xfrm>
          <a:prstGeom prst="rect">
            <a:avLst/>
          </a:prstGeom>
        </p:spPr>
      </p:pic>
      <p:sp>
        <p:nvSpPr>
          <p:cNvPr id="7" name="Rectangle 6">
            <a:extLst>
              <a:ext uri="{FF2B5EF4-FFF2-40B4-BE49-F238E27FC236}">
                <a16:creationId xmlns:a16="http://schemas.microsoft.com/office/drawing/2014/main" id="{EC3D333E-D319-CFD2-528B-673FE0FA55B7}"/>
              </a:ext>
            </a:extLst>
          </p:cNvPr>
          <p:cNvSpPr/>
          <p:nvPr/>
        </p:nvSpPr>
        <p:spPr>
          <a:xfrm>
            <a:off x="0" y="-10439"/>
            <a:ext cx="12279086" cy="6966856"/>
          </a:xfrm>
          <a:prstGeom prst="rect">
            <a:avLst/>
          </a:prstGeom>
          <a:gradFill flip="none" rotWithShape="1">
            <a:gsLst>
              <a:gs pos="0">
                <a:schemeClr val="bg1">
                  <a:alpha val="0"/>
                </a:schemeClr>
              </a:gs>
              <a:gs pos="48000">
                <a:schemeClr val="bg1">
                  <a:alpha val="42000"/>
                </a:schemeClr>
              </a:gs>
              <a:gs pos="79000">
                <a:schemeClr val="bg1"/>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3B5D49E-B47B-F5C8-1E4D-01A7306B766D}"/>
              </a:ext>
            </a:extLst>
          </p:cNvPr>
          <p:cNvSpPr>
            <a:spLocks noGrp="1"/>
          </p:cNvSpPr>
          <p:nvPr>
            <p:ph type="subTitle" idx="1"/>
          </p:nvPr>
        </p:nvSpPr>
        <p:spPr>
          <a:xfrm>
            <a:off x="322217" y="4035985"/>
            <a:ext cx="3048000" cy="1265805"/>
          </a:xfrm>
        </p:spPr>
        <p:txBody>
          <a:bodyPr>
            <a:normAutofit/>
          </a:bodyPr>
          <a:lstStyle/>
          <a:p>
            <a:pPr algn="l"/>
            <a:r>
              <a:rPr lang="en-US" dirty="0">
                <a:solidFill>
                  <a:schemeClr val="accent6">
                    <a:lumMod val="75000"/>
                  </a:schemeClr>
                </a:solidFill>
              </a:rPr>
              <a:t>State of the Nigerian Seed Sector</a:t>
            </a:r>
          </a:p>
          <a:p>
            <a:pPr algn="l"/>
            <a:r>
              <a:rPr lang="en-US" dirty="0">
                <a:solidFill>
                  <a:schemeClr val="accent6">
                    <a:lumMod val="75000"/>
                  </a:schemeClr>
                </a:solidFill>
              </a:rPr>
              <a:t>2023</a:t>
            </a:r>
          </a:p>
        </p:txBody>
      </p:sp>
      <p:sp>
        <p:nvSpPr>
          <p:cNvPr id="2" name="Title 1">
            <a:extLst>
              <a:ext uri="{FF2B5EF4-FFF2-40B4-BE49-F238E27FC236}">
                <a16:creationId xmlns:a16="http://schemas.microsoft.com/office/drawing/2014/main" id="{7852E98A-8232-E310-09F8-ACB96C38E7BF}"/>
              </a:ext>
            </a:extLst>
          </p:cNvPr>
          <p:cNvSpPr>
            <a:spLocks noGrp="1"/>
          </p:cNvSpPr>
          <p:nvPr>
            <p:ph type="ctrTitle"/>
          </p:nvPr>
        </p:nvSpPr>
        <p:spPr>
          <a:xfrm>
            <a:off x="322217" y="1933300"/>
            <a:ext cx="4467497" cy="1959838"/>
          </a:xfrm>
        </p:spPr>
        <p:txBody>
          <a:bodyPr>
            <a:normAutofit/>
          </a:bodyPr>
          <a:lstStyle/>
          <a:p>
            <a:pPr algn="l"/>
            <a:r>
              <a:rPr lang="en-US" sz="4000" b="1" dirty="0">
                <a:solidFill>
                  <a:schemeClr val="accent6">
                    <a:lumMod val="75000"/>
                  </a:schemeClr>
                </a:solidFill>
                <a:latin typeface="Verdana" panose="020B0604030504040204" pitchFamily="34" charset="0"/>
                <a:ea typeface="Verdana" panose="020B0604030504040204" pitchFamily="34" charset="0"/>
              </a:rPr>
              <a:t>Nigerian </a:t>
            </a:r>
            <a:br>
              <a:rPr lang="en-US" sz="4000" b="1" dirty="0">
                <a:solidFill>
                  <a:schemeClr val="accent6">
                    <a:lumMod val="75000"/>
                  </a:schemeClr>
                </a:solidFill>
                <a:latin typeface="Verdana" panose="020B0604030504040204" pitchFamily="34" charset="0"/>
                <a:ea typeface="Verdana" panose="020B0604030504040204" pitchFamily="34" charset="0"/>
              </a:rPr>
            </a:br>
            <a:r>
              <a:rPr lang="en-US" sz="4000" b="1" dirty="0">
                <a:solidFill>
                  <a:schemeClr val="accent6">
                    <a:lumMod val="75000"/>
                  </a:schemeClr>
                </a:solidFill>
                <a:latin typeface="Verdana" panose="020B0604030504040204" pitchFamily="34" charset="0"/>
                <a:ea typeface="Verdana" panose="020B0604030504040204" pitchFamily="34" charset="0"/>
              </a:rPr>
              <a:t>Seed Roadmap Dashboard</a:t>
            </a:r>
          </a:p>
        </p:txBody>
      </p:sp>
      <p:pic>
        <p:nvPicPr>
          <p:cNvPr id="8" name="Picture 2" descr="National Agricultural Seeds Council | Government organization | Abuja">
            <a:extLst>
              <a:ext uri="{FF2B5EF4-FFF2-40B4-BE49-F238E27FC236}">
                <a16:creationId xmlns:a16="http://schemas.microsoft.com/office/drawing/2014/main" id="{8882D4B0-3C59-92E9-262A-248BAABDE3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15" t="15727" r="20763" b="16667"/>
          <a:stretch/>
        </p:blipFill>
        <p:spPr bwMode="auto">
          <a:xfrm>
            <a:off x="322217" y="218104"/>
            <a:ext cx="984069" cy="10121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a:extLst>
              <a:ext uri="{FF2B5EF4-FFF2-40B4-BE49-F238E27FC236}">
                <a16:creationId xmlns:a16="http://schemas.microsoft.com/office/drawing/2014/main" id="{4E8C536D-1ECB-E0BF-C0A8-FA2152FEA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6376" y="5579370"/>
            <a:ext cx="1497821" cy="7888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ageningen University and Research - Short Term Programs">
            <a:extLst>
              <a:ext uri="{FF2B5EF4-FFF2-40B4-BE49-F238E27FC236}">
                <a16:creationId xmlns:a16="http://schemas.microsoft.com/office/drawing/2014/main" id="{D5897317-CE9C-64AE-8FE2-686422C923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03" t="32262" r="2252" b="28224"/>
          <a:stretch/>
        </p:blipFill>
        <p:spPr bwMode="auto">
          <a:xfrm>
            <a:off x="322217" y="5889948"/>
            <a:ext cx="1909784" cy="4783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hel Group – Private Investment and Consulting">
            <a:extLst>
              <a:ext uri="{FF2B5EF4-FFF2-40B4-BE49-F238E27FC236}">
                <a16:creationId xmlns:a16="http://schemas.microsoft.com/office/drawing/2014/main" id="{4507ACCB-F74E-642B-CFDC-14B776F12C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3619" y="5884000"/>
            <a:ext cx="1497822" cy="48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578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5CE42E5E-DDD8-9446-DCDA-2117DC4799F6}"/>
              </a:ext>
            </a:extLst>
          </p:cNvPr>
          <p:cNvSpPr/>
          <p:nvPr/>
        </p:nvSpPr>
        <p:spPr>
          <a:xfrm>
            <a:off x="8569270" y="2616923"/>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Decentralization of seed quality assurance</a:t>
            </a:r>
          </a:p>
        </p:txBody>
      </p:sp>
      <p:sp>
        <p:nvSpPr>
          <p:cNvPr id="4" name="Rectangle: Rounded Corners 3">
            <a:hlinkClick r:id="rId3" action="ppaction://hlinksldjump"/>
            <a:extLst>
              <a:ext uri="{FF2B5EF4-FFF2-40B4-BE49-F238E27FC236}">
                <a16:creationId xmlns:a16="http://schemas.microsoft.com/office/drawing/2014/main" id="{367FA294-460D-E227-566D-E4350DDD11D7}"/>
              </a:ext>
            </a:extLst>
          </p:cNvPr>
          <p:cNvSpPr/>
          <p:nvPr/>
        </p:nvSpPr>
        <p:spPr>
          <a:xfrm>
            <a:off x="8569270" y="3657598"/>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Professional variety development</a:t>
            </a:r>
          </a:p>
        </p:txBody>
      </p:sp>
      <p:pic>
        <p:nvPicPr>
          <p:cNvPr id="7" name="Graphic 6" descr="Blockchain with solid fill">
            <a:extLst>
              <a:ext uri="{FF2B5EF4-FFF2-40B4-BE49-F238E27FC236}">
                <a16:creationId xmlns:a16="http://schemas.microsoft.com/office/drawing/2014/main" id="{694ADDF6-5944-6A2A-374A-3DA77B62D3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74" y="1484808"/>
            <a:ext cx="1132115" cy="1132115"/>
          </a:xfrm>
          <a:prstGeom prst="rect">
            <a:avLst/>
          </a:prstGeom>
        </p:spPr>
      </p:pic>
      <p:sp>
        <p:nvSpPr>
          <p:cNvPr id="8" name="Arrow: Chevron 7">
            <a:hlinkClick r:id="" action="ppaction://hlinkshowjump?jump=nextslide"/>
            <a:extLst>
              <a:ext uri="{FF2B5EF4-FFF2-40B4-BE49-F238E27FC236}">
                <a16:creationId xmlns:a16="http://schemas.microsoft.com/office/drawing/2014/main" id="{1FAA3BC0-046F-F9F8-682B-7EE6DC5886ED}"/>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hlinkClick r:id="" action="ppaction://hlinkshowjump?jump=previousslide"/>
            <a:extLst>
              <a:ext uri="{FF2B5EF4-FFF2-40B4-BE49-F238E27FC236}">
                <a16:creationId xmlns:a16="http://schemas.microsoft.com/office/drawing/2014/main" id="{44051702-A625-A1BC-AB78-E5510D0FF32D}"/>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hlinkClick r:id="rId6" action="ppaction://hlinksldjump"/>
            <a:extLst>
              <a:ext uri="{FF2B5EF4-FFF2-40B4-BE49-F238E27FC236}">
                <a16:creationId xmlns:a16="http://schemas.microsoft.com/office/drawing/2014/main" id="{E5CB3BAA-217E-D91F-1A50-16E6F8F1EA2E}"/>
              </a:ext>
            </a:extLst>
          </p:cNvPr>
          <p:cNvSpPr/>
          <p:nvPr/>
        </p:nvSpPr>
        <p:spPr>
          <a:xfrm>
            <a:off x="923074" y="6385671"/>
            <a:ext cx="1132115" cy="26161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6">
                    <a:lumMod val="75000"/>
                  </a:schemeClr>
                </a:solidFill>
              </a:rPr>
              <a:t>Back to Top</a:t>
            </a:r>
          </a:p>
        </p:txBody>
      </p:sp>
      <p:sp>
        <p:nvSpPr>
          <p:cNvPr id="3" name="Title 2">
            <a:extLst>
              <a:ext uri="{FF2B5EF4-FFF2-40B4-BE49-F238E27FC236}">
                <a16:creationId xmlns:a16="http://schemas.microsoft.com/office/drawing/2014/main" id="{B6F10408-0D59-9EDA-0327-F90C3E9238C7}"/>
              </a:ext>
            </a:extLst>
          </p:cNvPr>
          <p:cNvSpPr>
            <a:spLocks noGrp="1"/>
          </p:cNvSpPr>
          <p:nvPr>
            <p:ph type="title"/>
          </p:nvPr>
        </p:nvSpPr>
        <p:spPr>
          <a:xfrm>
            <a:off x="923074" y="2988899"/>
            <a:ext cx="6842760" cy="880201"/>
          </a:xfrm>
        </p:spPr>
        <p:txBody>
          <a:bodyPr>
            <a:normAutofit/>
          </a:bodyPr>
          <a:lstStyle/>
          <a:p>
            <a:r>
              <a:rPr lang="en-US" sz="4000" dirty="0">
                <a:solidFill>
                  <a:schemeClr val="bg1"/>
                </a:solidFill>
                <a:latin typeface="Verdana" panose="020B0604030504040204" pitchFamily="34" charset="0"/>
                <a:ea typeface="Verdana" panose="020B0604030504040204" pitchFamily="34" charset="0"/>
              </a:rPr>
              <a:t>Seed service provision</a:t>
            </a:r>
          </a:p>
        </p:txBody>
      </p:sp>
    </p:spTree>
    <p:extLst>
      <p:ext uri="{BB962C8B-B14F-4D97-AF65-F5344CB8AC3E}">
        <p14:creationId xmlns:p14="http://schemas.microsoft.com/office/powerpoint/2010/main" val="624944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8"/>
            <a:ext cx="2690019" cy="1591781"/>
          </a:xfrm>
        </p:spPr>
        <p:txBody>
          <a:bodyPr>
            <a:normAutofit/>
          </a:bodyPr>
          <a:lstStyle/>
          <a:p>
            <a:r>
              <a:rPr lang="en-US" sz="2400" dirty="0"/>
              <a:t>Topic 1: Decentralization of seed quality assurance</a:t>
            </a:r>
            <a:endParaRPr lang="en-US" sz="2800" dirty="0"/>
          </a:p>
        </p:txBody>
      </p:sp>
      <p:sp>
        <p:nvSpPr>
          <p:cNvPr id="13" name="Rectangle: Rounded Corners 12">
            <a:extLst>
              <a:ext uri="{FF2B5EF4-FFF2-40B4-BE49-F238E27FC236}">
                <a16:creationId xmlns:a16="http://schemas.microsoft.com/office/drawing/2014/main" id="{EFD748F0-B84C-8B12-DB25-3AA728CD67AA}"/>
              </a:ext>
            </a:extLst>
          </p:cNvPr>
          <p:cNvSpPr/>
          <p:nvPr/>
        </p:nvSpPr>
        <p:spPr>
          <a:xfrm>
            <a:off x="7430687" y="650974"/>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sp>
        <p:nvSpPr>
          <p:cNvPr id="17" name="Rectangle: Rounded Corners 16">
            <a:extLst>
              <a:ext uri="{FF2B5EF4-FFF2-40B4-BE49-F238E27FC236}">
                <a16:creationId xmlns:a16="http://schemas.microsoft.com/office/drawing/2014/main" id="{804E84BA-5190-A594-7FC9-B2D867DB47C7}"/>
              </a:ext>
            </a:extLst>
          </p:cNvPr>
          <p:cNvSpPr/>
          <p:nvPr/>
        </p:nvSpPr>
        <p:spPr>
          <a:xfrm>
            <a:off x="191202" y="2058279"/>
            <a:ext cx="2682625" cy="1676753"/>
          </a:xfrm>
          <a:prstGeom prst="roundRect">
            <a:avLst>
              <a:gd name="adj" fmla="val 362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Consolidated, effective and sustainable seed quality assurance systems that cover multiple crops and provide services to different types of seed entrepreneurs. Specific seed quality assurance standards and protocols developed and implemented for all crops.</a:t>
            </a:r>
          </a:p>
        </p:txBody>
      </p:sp>
      <p:graphicFrame>
        <p:nvGraphicFramePr>
          <p:cNvPr id="38" name="Table 11">
            <a:extLst>
              <a:ext uri="{FF2B5EF4-FFF2-40B4-BE49-F238E27FC236}">
                <a16:creationId xmlns:a16="http://schemas.microsoft.com/office/drawing/2014/main" id="{74218B50-4B0E-12AC-7068-FA9600EEF951}"/>
              </a:ext>
            </a:extLst>
          </p:cNvPr>
          <p:cNvGraphicFramePr>
            <a:graphicFrameLocks noGrp="1"/>
          </p:cNvGraphicFramePr>
          <p:nvPr>
            <p:extLst>
              <p:ext uri="{D42A27DB-BD31-4B8C-83A1-F6EECF244321}">
                <p14:modId xmlns:p14="http://schemas.microsoft.com/office/powerpoint/2010/main" val="2882527079"/>
              </p:ext>
            </p:extLst>
          </p:nvPr>
        </p:nvGraphicFramePr>
        <p:xfrm>
          <a:off x="3140480" y="689867"/>
          <a:ext cx="4121388" cy="5160624"/>
        </p:xfrm>
        <a:graphic>
          <a:graphicData uri="http://schemas.openxmlformats.org/drawingml/2006/table">
            <a:tbl>
              <a:tblPr firstRow="1" bandRow="1">
                <a:tableStyleId>{5940675A-B579-460E-94D1-54222C63F5DA}</a:tableStyleId>
              </a:tblPr>
              <a:tblGrid>
                <a:gridCol w="4121388">
                  <a:extLst>
                    <a:ext uri="{9D8B030D-6E8A-4147-A177-3AD203B41FA5}">
                      <a16:colId xmlns:a16="http://schemas.microsoft.com/office/drawing/2014/main" val="382777330"/>
                    </a:ext>
                  </a:extLst>
                </a:gridCol>
              </a:tblGrid>
              <a:tr h="653704">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126730">
                <a:tc>
                  <a:txBody>
                    <a:bodyPr/>
                    <a:lstStyle/>
                    <a:p>
                      <a:pPr algn="l"/>
                      <a:r>
                        <a:rPr lang="en-US" sz="1100" noProof="0" dirty="0">
                          <a:solidFill>
                            <a:schemeClr val="tx2"/>
                          </a:solidFill>
                          <a:latin typeface="Verdana Pro" panose="020B0604030504040204" pitchFamily="34" charset="0"/>
                        </a:rPr>
                        <a:t>Increased adoption of the seed CODEX through an increased volume of CODEX tags deployed to seed entrepreneurs per annum (25%)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126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The Seed Tracker, insuring quality assurance tracking, covers all crops and crop groups </a:t>
                      </a:r>
                      <a:r>
                        <a:rPr lang="en-US" sz="1100" noProof="0" dirty="0">
                          <a:solidFill>
                            <a:schemeClr val="tx2"/>
                          </a:solidFill>
                          <a:latin typeface="Verdana Pro" panose="020B0604030504040204" pitchFamily="34" charset="0"/>
                        </a:rPr>
                        <a:t>(25%)</a:t>
                      </a:r>
                      <a:endPar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126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adoption and utilization of the Seed Tracker (ST) by registered seed entrepreneurs (with SEEDAN and ARSCON) </a:t>
                      </a:r>
                      <a:r>
                        <a:rPr lang="en-US" sz="1100" noProof="0" dirty="0">
                          <a:solidFill>
                            <a:schemeClr val="tx2"/>
                          </a:solidFill>
                          <a:latin typeface="Verdana Pro" panose="020B0604030504040204" pitchFamily="34" charset="0"/>
                        </a:rPr>
                        <a:t>(25%)</a:t>
                      </a:r>
                      <a:endPar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r h="1126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number of Licensed Seed Inspectors (LSI) engaged for the certification of crops per states </a:t>
                      </a:r>
                      <a:r>
                        <a:rPr lang="en-US" sz="1100" noProof="0" dirty="0">
                          <a:solidFill>
                            <a:schemeClr val="tx2"/>
                          </a:solidFill>
                          <a:latin typeface="Verdana Pro" panose="020B0604030504040204" pitchFamily="34" charset="0"/>
                        </a:rPr>
                        <a:t>(25%)</a:t>
                      </a:r>
                      <a:endPar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6141587"/>
                  </a:ext>
                </a:extLst>
              </a:tr>
            </a:tbl>
          </a:graphicData>
        </a:graphic>
      </p:graphicFrame>
      <p:sp>
        <p:nvSpPr>
          <p:cNvPr id="3" name="Arrow: Chevron 2">
            <a:hlinkClick r:id="" action="ppaction://hlinkshowjump?jump=nextslide"/>
            <a:extLst>
              <a:ext uri="{FF2B5EF4-FFF2-40B4-BE49-F238E27FC236}">
                <a16:creationId xmlns:a16="http://schemas.microsoft.com/office/drawing/2014/main" id="{C834EF36-8782-E683-4EA9-C5F8885E1D8C}"/>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hlinkClick r:id="" action="ppaction://hlinkshowjump?jump=previousslide"/>
            <a:extLst>
              <a:ext uri="{FF2B5EF4-FFF2-40B4-BE49-F238E27FC236}">
                <a16:creationId xmlns:a16="http://schemas.microsoft.com/office/drawing/2014/main" id="{4F5B7CF4-CEA1-D8E9-02B1-6C3C4398DC11}"/>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7" name="Chart 6">
            <a:extLst>
              <a:ext uri="{FF2B5EF4-FFF2-40B4-BE49-F238E27FC236}">
                <a16:creationId xmlns:a16="http://schemas.microsoft.com/office/drawing/2014/main" id="{A5C88D45-BABD-3D80-850F-2C39AC7B7BEF}"/>
              </a:ext>
            </a:extLst>
          </p:cNvPr>
          <p:cNvGraphicFramePr>
            <a:graphicFrameLocks/>
          </p:cNvGraphicFramePr>
          <p:nvPr/>
        </p:nvGraphicFramePr>
        <p:xfrm>
          <a:off x="7430687" y="2511388"/>
          <a:ext cx="4550358" cy="3073106"/>
        </p:xfrm>
        <a:graphic>
          <a:graphicData uri="http://schemas.openxmlformats.org/drawingml/2006/chart">
            <c:chart xmlns:c="http://schemas.openxmlformats.org/drawingml/2006/chart" xmlns:r="http://schemas.openxmlformats.org/officeDocument/2006/relationships" r:id="rId2"/>
          </a:graphicData>
        </a:graphic>
      </p:graphicFrame>
      <p:pic>
        <p:nvPicPr>
          <p:cNvPr id="16" name="Picture 15">
            <a:hlinkClick r:id="rId3" action="ppaction://hlinksldjump"/>
            <a:extLst>
              <a:ext uri="{FF2B5EF4-FFF2-40B4-BE49-F238E27FC236}">
                <a16:creationId xmlns:a16="http://schemas.microsoft.com/office/drawing/2014/main" id="{31B4146A-32C5-36F0-0E26-EB6B7726EFA3}"/>
              </a:ext>
            </a:extLst>
          </p:cNvPr>
          <p:cNvPicPr>
            <a:picLocks noChangeAspect="1"/>
          </p:cNvPicPr>
          <p:nvPr/>
        </p:nvPicPr>
        <p:blipFill>
          <a:blip r:embed="rId4"/>
          <a:stretch>
            <a:fillRect/>
          </a:stretch>
        </p:blipFill>
        <p:spPr>
          <a:xfrm>
            <a:off x="7586767" y="814440"/>
            <a:ext cx="2298391" cy="1353429"/>
          </a:xfrm>
          <a:prstGeom prst="rect">
            <a:avLst/>
          </a:prstGeom>
        </p:spPr>
      </p:pic>
      <p:graphicFrame>
        <p:nvGraphicFramePr>
          <p:cNvPr id="24" name="Table 7">
            <a:extLst>
              <a:ext uri="{FF2B5EF4-FFF2-40B4-BE49-F238E27FC236}">
                <a16:creationId xmlns:a16="http://schemas.microsoft.com/office/drawing/2014/main" id="{96EE4E86-EBF0-9296-701F-D429C9E1A60F}"/>
              </a:ext>
            </a:extLst>
          </p:cNvPr>
          <p:cNvGraphicFramePr>
            <a:graphicFrameLocks noGrp="1"/>
          </p:cNvGraphicFramePr>
          <p:nvPr>
            <p:extLst>
              <p:ext uri="{D42A27DB-BD31-4B8C-83A1-F6EECF244321}">
                <p14:modId xmlns:p14="http://schemas.microsoft.com/office/powerpoint/2010/main" val="2934236018"/>
              </p:ext>
            </p:extLst>
          </p:nvPr>
        </p:nvGraphicFramePr>
        <p:xfrm>
          <a:off x="0" y="5850764"/>
          <a:ext cx="2988642" cy="594360"/>
        </p:xfrm>
        <a:graphic>
          <a:graphicData uri="http://schemas.openxmlformats.org/drawingml/2006/table">
            <a:tbl>
              <a:tblPr firstRow="1" bandRow="1">
                <a:tableStyleId>{5940675A-B579-460E-94D1-54222C63F5DA}</a:tableStyleId>
              </a:tblPr>
              <a:tblGrid>
                <a:gridCol w="239697">
                  <a:extLst>
                    <a:ext uri="{9D8B030D-6E8A-4147-A177-3AD203B41FA5}">
                      <a16:colId xmlns:a16="http://schemas.microsoft.com/office/drawing/2014/main" val="2662294073"/>
                    </a:ext>
                  </a:extLst>
                </a:gridCol>
                <a:gridCol w="2748945">
                  <a:extLst>
                    <a:ext uri="{9D8B030D-6E8A-4147-A177-3AD203B41FA5}">
                      <a16:colId xmlns:a16="http://schemas.microsoft.com/office/drawing/2014/main" val="5074443"/>
                    </a:ext>
                  </a:extLst>
                </a:gridCol>
              </a:tblGrid>
              <a:tr h="162765">
                <a:tc rowSpan="3">
                  <a:txBody>
                    <a:bodyPr/>
                    <a:lstStyle/>
                    <a:p>
                      <a:pPr algn="l"/>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1" noProof="0" dirty="0">
                          <a:solidFill>
                            <a:schemeClr val="accent6">
                              <a:lumMod val="50000"/>
                            </a:schemeClr>
                          </a:solidFill>
                          <a:latin typeface="Verdana Pro" panose="020B0604030504040204" pitchFamily="34" charset="0"/>
                        </a:rPr>
                        <a:t>Service provision</a:t>
                      </a:r>
                    </a:p>
                  </a:txBody>
                  <a:tcP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62765">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bg1"/>
                          </a:solidFill>
                          <a:latin typeface="Verdana Pro" panose="020B0604030504040204" pitchFamily="34" charset="0"/>
                        </a:rPr>
                        <a:t>Decentralization of seed quality assurance</a:t>
                      </a:r>
                    </a:p>
                  </a:txBody>
                  <a:tcP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62765">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5" action="ppaction://hlinksldjump">
                            <a:extLst>
                              <a:ext uri="{A12FA001-AC4F-418D-AE19-62706E023703}">
                                <ahyp:hlinkClr xmlns:ahyp="http://schemas.microsoft.com/office/drawing/2018/hyperlinkcolor" val="tx"/>
                              </a:ext>
                            </a:extLst>
                          </a:hlinkClick>
                        </a:rPr>
                        <a:t>Professional variety development</a:t>
                      </a:r>
                      <a:endParaRPr lang="en-US" sz="700" b="1" noProof="0" dirty="0">
                        <a:solidFill>
                          <a:schemeClr val="accent6">
                            <a:lumMod val="60000"/>
                            <a:lumOff val="40000"/>
                          </a:schemeClr>
                        </a:solidFill>
                        <a:latin typeface="Verdana Pro" panose="020B0604030504040204" pitchFamily="34" charset="0"/>
                      </a:endParaRPr>
                    </a:p>
                  </a:txBody>
                  <a:tcP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bl>
          </a:graphicData>
        </a:graphic>
      </p:graphicFrame>
      <p:sp>
        <p:nvSpPr>
          <p:cNvPr id="26" name="TextBox 25">
            <a:extLst>
              <a:ext uri="{FF2B5EF4-FFF2-40B4-BE49-F238E27FC236}">
                <a16:creationId xmlns:a16="http://schemas.microsoft.com/office/drawing/2014/main" id="{EEB9910B-52F2-57C5-AE98-AE58365DBE18}"/>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30" name="TextBox 29">
            <a:extLst>
              <a:ext uri="{FF2B5EF4-FFF2-40B4-BE49-F238E27FC236}">
                <a16:creationId xmlns:a16="http://schemas.microsoft.com/office/drawing/2014/main" id="{3F369B9F-85E6-429F-D58A-ACB487064ED0}"/>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34" name="TextBox 33">
            <a:extLst>
              <a:ext uri="{FF2B5EF4-FFF2-40B4-BE49-F238E27FC236}">
                <a16:creationId xmlns:a16="http://schemas.microsoft.com/office/drawing/2014/main" id="{455C4877-15DF-6F27-1F78-5BFBB1828231}"/>
              </a:ext>
            </a:extLst>
          </p:cNvPr>
          <p:cNvSpPr txBox="1"/>
          <p:nvPr/>
        </p:nvSpPr>
        <p:spPr>
          <a:xfrm>
            <a:off x="10053976" y="978771"/>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Good</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pic>
        <p:nvPicPr>
          <p:cNvPr id="6" name="Graphic 5" descr="Crops with solid fill">
            <a:hlinkClick r:id="rId6" action="ppaction://hlinksldjump"/>
            <a:hlinkHover r:id="rId6" action="ppaction://hlinksldjump" highlightClick="1"/>
            <a:extLst>
              <a:ext uri="{FF2B5EF4-FFF2-40B4-BE49-F238E27FC236}">
                <a16:creationId xmlns:a16="http://schemas.microsoft.com/office/drawing/2014/main" id="{77B487D9-0998-A766-995B-166656D71F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2504" y="6496441"/>
            <a:ext cx="281879" cy="281879"/>
          </a:xfrm>
          <a:prstGeom prst="rect">
            <a:avLst/>
          </a:prstGeom>
        </p:spPr>
      </p:pic>
      <p:pic>
        <p:nvPicPr>
          <p:cNvPr id="8" name="Graphic 7" descr="Blockchain with solid fill">
            <a:hlinkClick r:id="rId9" action="ppaction://hlinksldjump" highlightClick="1"/>
            <a:hlinkHover r:id="rId9" action="ppaction://hlinksldjump" highlightClick="1"/>
            <a:extLst>
              <a:ext uri="{FF2B5EF4-FFF2-40B4-BE49-F238E27FC236}">
                <a16:creationId xmlns:a16="http://schemas.microsoft.com/office/drawing/2014/main" id="{18CE6DE5-A901-7F81-4E17-E6CE7C6A58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71439" y="6516730"/>
            <a:ext cx="281879" cy="281879"/>
          </a:xfrm>
          <a:prstGeom prst="rect">
            <a:avLst/>
          </a:prstGeom>
        </p:spPr>
      </p:pic>
      <p:pic>
        <p:nvPicPr>
          <p:cNvPr id="9" name="Graphic 8" descr="Bank with solid fill">
            <a:hlinkClick r:id="rId12" action="ppaction://hlinksldjump" highlightClick="1"/>
            <a:hlinkHover r:id="rId12" action="ppaction://hlinksldjump" highlightClick="1"/>
            <a:extLst>
              <a:ext uri="{FF2B5EF4-FFF2-40B4-BE49-F238E27FC236}">
                <a16:creationId xmlns:a16="http://schemas.microsoft.com/office/drawing/2014/main" id="{E8209D70-A113-FDC1-AD0F-A95AF2CFF1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16754" y="6496442"/>
            <a:ext cx="281879" cy="281879"/>
          </a:xfrm>
          <a:prstGeom prst="rect">
            <a:avLst/>
          </a:prstGeom>
        </p:spPr>
      </p:pic>
      <p:pic>
        <p:nvPicPr>
          <p:cNvPr id="10" name="Graphic 9" descr="Coins with solid fill">
            <a:hlinkClick r:id="rId15" action="ppaction://hlinksldjump" highlightClick="1"/>
            <a:hlinkHover r:id="rId15" action="ppaction://hlinksldjump" highlightClick="1"/>
            <a:extLst>
              <a:ext uri="{FF2B5EF4-FFF2-40B4-BE49-F238E27FC236}">
                <a16:creationId xmlns:a16="http://schemas.microsoft.com/office/drawing/2014/main" id="{74CB765C-9E0B-43B2-8598-B98CB5692F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22704" y="6496443"/>
            <a:ext cx="281879" cy="281879"/>
          </a:xfrm>
          <a:prstGeom prst="rect">
            <a:avLst/>
          </a:prstGeom>
        </p:spPr>
      </p:pic>
      <p:pic>
        <p:nvPicPr>
          <p:cNvPr id="11" name="Graphic 10" descr="Connections with solid fill">
            <a:hlinkClick r:id="rId18" action="ppaction://hlinksldjump" highlightClick="1"/>
            <a:hlinkHover r:id="rId18" action="ppaction://hlinksldjump" highlightClick="1"/>
            <a:extLst>
              <a:ext uri="{FF2B5EF4-FFF2-40B4-BE49-F238E27FC236}">
                <a16:creationId xmlns:a16="http://schemas.microsoft.com/office/drawing/2014/main" id="{68569ED7-B703-0A5B-DBDE-7F7CFFC5DB5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98236" y="6519419"/>
            <a:ext cx="281879" cy="281879"/>
          </a:xfrm>
          <a:prstGeom prst="rect">
            <a:avLst/>
          </a:prstGeom>
        </p:spPr>
      </p:pic>
      <p:pic>
        <p:nvPicPr>
          <p:cNvPr id="12" name="Graphic 11" descr="Bar graph with upward trend with solid fill">
            <a:hlinkClick r:id="rId21" action="ppaction://hlinksldjump" highlightClick="1"/>
            <a:hlinkHover r:id="rId21" action="ppaction://hlinksldjump" highlightClick="1"/>
            <a:extLst>
              <a:ext uri="{FF2B5EF4-FFF2-40B4-BE49-F238E27FC236}">
                <a16:creationId xmlns:a16="http://schemas.microsoft.com/office/drawing/2014/main" id="{F6889666-09E7-7894-96F0-83205FA211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86482" y="6516730"/>
            <a:ext cx="281879" cy="281879"/>
          </a:xfrm>
          <a:prstGeom prst="rect">
            <a:avLst/>
          </a:prstGeom>
        </p:spPr>
      </p:pic>
      <p:pic>
        <p:nvPicPr>
          <p:cNvPr id="15" name="Graphic 14" descr="Hamburger Menu Icon with solid fill">
            <a:hlinkClick r:id="rId3" action="ppaction://hlinksldjump"/>
            <a:extLst>
              <a:ext uri="{FF2B5EF4-FFF2-40B4-BE49-F238E27FC236}">
                <a16:creationId xmlns:a16="http://schemas.microsoft.com/office/drawing/2014/main" id="{93CAF3BA-63AE-E6A1-A733-A9A3E9C53B7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346344" y="6516729"/>
            <a:ext cx="281879" cy="281879"/>
          </a:xfrm>
          <a:prstGeom prst="rect">
            <a:avLst/>
          </a:prstGeom>
        </p:spPr>
      </p:pic>
      <p:pic>
        <p:nvPicPr>
          <p:cNvPr id="18" name="Graphic 17" descr="Blockchain with solid fill">
            <a:hlinkClick r:id="rId9" action="ppaction://hlinksldjump" highlightClick="1"/>
            <a:hlinkHover r:id="rId9" action="ppaction://hlinksldjump" highlightClick="1"/>
            <a:extLst>
              <a:ext uri="{FF2B5EF4-FFF2-40B4-BE49-F238E27FC236}">
                <a16:creationId xmlns:a16="http://schemas.microsoft.com/office/drawing/2014/main" id="{4F430BA3-7654-5BDE-3A9F-40285AEFEA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211" y="5822189"/>
            <a:ext cx="209133" cy="209133"/>
          </a:xfrm>
          <a:prstGeom prst="rect">
            <a:avLst/>
          </a:prstGeom>
        </p:spPr>
      </p:pic>
      <p:pic>
        <p:nvPicPr>
          <p:cNvPr id="20" name="Picture 19">
            <a:extLst>
              <a:ext uri="{FF2B5EF4-FFF2-40B4-BE49-F238E27FC236}">
                <a16:creationId xmlns:a16="http://schemas.microsoft.com/office/drawing/2014/main" id="{CDC20017-2172-639E-FE02-6B2C97CC97F0}"/>
              </a:ext>
            </a:extLst>
          </p:cNvPr>
          <p:cNvPicPr>
            <a:picLocks noChangeAspect="1"/>
          </p:cNvPicPr>
          <p:nvPr/>
        </p:nvPicPr>
        <p:blipFill>
          <a:blip r:embed="rId26"/>
          <a:stretch>
            <a:fillRect/>
          </a:stretch>
        </p:blipFill>
        <p:spPr>
          <a:xfrm>
            <a:off x="7430686" y="5931775"/>
            <a:ext cx="4570111" cy="375187"/>
          </a:xfrm>
          <a:prstGeom prst="rect">
            <a:avLst/>
          </a:prstGeom>
        </p:spPr>
      </p:pic>
      <p:sp>
        <p:nvSpPr>
          <p:cNvPr id="21" name="TextBox 20">
            <a:extLst>
              <a:ext uri="{FF2B5EF4-FFF2-40B4-BE49-F238E27FC236}">
                <a16:creationId xmlns:a16="http://schemas.microsoft.com/office/drawing/2014/main" id="{C3A45906-A841-ED93-5162-B63D17BDA60D}"/>
              </a:ext>
            </a:extLst>
          </p:cNvPr>
          <p:cNvSpPr txBox="1"/>
          <p:nvPr/>
        </p:nvSpPr>
        <p:spPr>
          <a:xfrm>
            <a:off x="3140480" y="6208135"/>
            <a:ext cx="1257349"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 NASC</a:t>
            </a:r>
          </a:p>
        </p:txBody>
      </p:sp>
    </p:spTree>
    <p:extLst>
      <p:ext uri="{BB962C8B-B14F-4D97-AF65-F5344CB8AC3E}">
        <p14:creationId xmlns:p14="http://schemas.microsoft.com/office/powerpoint/2010/main" val="1753160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8"/>
            <a:ext cx="2690019" cy="1722409"/>
          </a:xfrm>
        </p:spPr>
        <p:txBody>
          <a:bodyPr>
            <a:normAutofit/>
          </a:bodyPr>
          <a:lstStyle/>
          <a:p>
            <a:r>
              <a:rPr lang="en-US" sz="2400" dirty="0"/>
              <a:t>Topic 2: Professional variety development</a:t>
            </a:r>
            <a:endParaRPr lang="en-US" sz="2800" dirty="0"/>
          </a:p>
        </p:txBody>
      </p:sp>
      <p:sp>
        <p:nvSpPr>
          <p:cNvPr id="19" name="TextBox 18">
            <a:extLst>
              <a:ext uri="{FF2B5EF4-FFF2-40B4-BE49-F238E27FC236}">
                <a16:creationId xmlns:a16="http://schemas.microsoft.com/office/drawing/2014/main" id="{79AD630D-5DC4-B9A1-8F3E-2E408330A3BA}"/>
              </a:ext>
            </a:extLst>
          </p:cNvPr>
          <p:cNvSpPr txBox="1"/>
          <p:nvPr/>
        </p:nvSpPr>
        <p:spPr>
          <a:xfrm>
            <a:off x="191202" y="2095773"/>
            <a:ext cx="2447495" cy="923330"/>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public capacity for variety development with functional research, farmer and market linkages</a:t>
            </a:r>
          </a:p>
        </p:txBody>
      </p:sp>
      <p:sp>
        <p:nvSpPr>
          <p:cNvPr id="3" name="Rectangle: Rounded Corners 2">
            <a:extLst>
              <a:ext uri="{FF2B5EF4-FFF2-40B4-BE49-F238E27FC236}">
                <a16:creationId xmlns:a16="http://schemas.microsoft.com/office/drawing/2014/main" id="{32827C41-6EC4-D73B-7EF6-F4E4A5BC4FD5}"/>
              </a:ext>
            </a:extLst>
          </p:cNvPr>
          <p:cNvSpPr/>
          <p:nvPr/>
        </p:nvSpPr>
        <p:spPr>
          <a:xfrm>
            <a:off x="7430687" y="659683"/>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13" name="Table 11">
            <a:extLst>
              <a:ext uri="{FF2B5EF4-FFF2-40B4-BE49-F238E27FC236}">
                <a16:creationId xmlns:a16="http://schemas.microsoft.com/office/drawing/2014/main" id="{C3D16FEB-1BF3-B95E-F837-942747FDC75F}"/>
              </a:ext>
            </a:extLst>
          </p:cNvPr>
          <p:cNvGraphicFramePr>
            <a:graphicFrameLocks noGrp="1"/>
          </p:cNvGraphicFramePr>
          <p:nvPr>
            <p:extLst>
              <p:ext uri="{D42A27DB-BD31-4B8C-83A1-F6EECF244321}">
                <p14:modId xmlns:p14="http://schemas.microsoft.com/office/powerpoint/2010/main" val="3273284860"/>
              </p:ext>
            </p:extLst>
          </p:nvPr>
        </p:nvGraphicFramePr>
        <p:xfrm>
          <a:off x="3140480" y="698577"/>
          <a:ext cx="4098876" cy="5259078"/>
        </p:xfrm>
        <a:graphic>
          <a:graphicData uri="http://schemas.openxmlformats.org/drawingml/2006/table">
            <a:tbl>
              <a:tblPr firstRow="1" bandRow="1">
                <a:tableStyleId>{5940675A-B579-460E-94D1-54222C63F5DA}</a:tableStyleId>
              </a:tblPr>
              <a:tblGrid>
                <a:gridCol w="4098876">
                  <a:extLst>
                    <a:ext uri="{9D8B030D-6E8A-4147-A177-3AD203B41FA5}">
                      <a16:colId xmlns:a16="http://schemas.microsoft.com/office/drawing/2014/main" val="382777330"/>
                    </a:ext>
                  </a:extLst>
                </a:gridCol>
              </a:tblGrid>
              <a:tr h="546793">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942457">
                <a:tc>
                  <a:txBody>
                    <a:bodyPr/>
                    <a:lstStyle/>
                    <a:p>
                      <a:pPr algn="l"/>
                      <a:r>
                        <a:rPr lang="en-US" sz="1100" noProof="0" dirty="0">
                          <a:solidFill>
                            <a:schemeClr val="tx2"/>
                          </a:solidFill>
                          <a:latin typeface="Verdana Pro" panose="020B0604030504040204" pitchFamily="34" charset="0"/>
                        </a:rPr>
                        <a:t>Increased number and adequacy of active breeders in Nigeria (30%)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942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Number of varieties released for small grains (maize, rice, sorghum and millet) per annum (20%)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942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The average age of the top varieties of grains (maize, rice, sorghum and millet) released and commercialized is decreasing (15%)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r h="942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Number of varieties released for RTBs (cassava and yam) per annum (20%)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6141587"/>
                  </a:ext>
                </a:extLst>
              </a:tr>
              <a:tr h="942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The average age of top varieties of RTBs (cassava and yam) released and commercialized is decreasing (15%)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2740050"/>
                  </a:ext>
                </a:extLst>
              </a:tr>
            </a:tbl>
          </a:graphicData>
        </a:graphic>
      </p:graphicFrame>
      <p:graphicFrame>
        <p:nvGraphicFramePr>
          <p:cNvPr id="31" name="Chart 30">
            <a:extLst>
              <a:ext uri="{FF2B5EF4-FFF2-40B4-BE49-F238E27FC236}">
                <a16:creationId xmlns:a16="http://schemas.microsoft.com/office/drawing/2014/main" id="{7D7338D4-9681-5155-0E9A-24B5CFED82FF}"/>
              </a:ext>
            </a:extLst>
          </p:cNvPr>
          <p:cNvGraphicFramePr>
            <a:graphicFrameLocks/>
          </p:cNvGraphicFramePr>
          <p:nvPr/>
        </p:nvGraphicFramePr>
        <p:xfrm>
          <a:off x="7430686" y="2496043"/>
          <a:ext cx="4570112" cy="3097160"/>
        </p:xfrm>
        <a:graphic>
          <a:graphicData uri="http://schemas.openxmlformats.org/drawingml/2006/chart">
            <c:chart xmlns:c="http://schemas.openxmlformats.org/drawingml/2006/chart" xmlns:r="http://schemas.openxmlformats.org/officeDocument/2006/relationships" r:id="rId2"/>
          </a:graphicData>
        </a:graphic>
      </p:graphicFrame>
      <p:pic>
        <p:nvPicPr>
          <p:cNvPr id="32" name="Picture 31">
            <a:hlinkClick r:id="rId3" action="ppaction://hlinksldjump"/>
            <a:extLst>
              <a:ext uri="{FF2B5EF4-FFF2-40B4-BE49-F238E27FC236}">
                <a16:creationId xmlns:a16="http://schemas.microsoft.com/office/drawing/2014/main" id="{291C772F-291C-EEF1-C8C0-EF79E6229837}"/>
              </a:ext>
            </a:extLst>
          </p:cNvPr>
          <p:cNvPicPr>
            <a:picLocks noChangeAspect="1"/>
          </p:cNvPicPr>
          <p:nvPr/>
        </p:nvPicPr>
        <p:blipFill>
          <a:blip r:embed="rId4"/>
          <a:stretch>
            <a:fillRect/>
          </a:stretch>
        </p:blipFill>
        <p:spPr>
          <a:xfrm>
            <a:off x="7539869" y="828408"/>
            <a:ext cx="2322777" cy="1365622"/>
          </a:xfrm>
          <a:prstGeom prst="rect">
            <a:avLst/>
          </a:prstGeom>
        </p:spPr>
      </p:pic>
      <p:sp>
        <p:nvSpPr>
          <p:cNvPr id="42" name="Arrow: Chevron 41">
            <a:hlinkClick r:id="" action="ppaction://hlinkshowjump?jump=nextslide"/>
            <a:extLst>
              <a:ext uri="{FF2B5EF4-FFF2-40B4-BE49-F238E27FC236}">
                <a16:creationId xmlns:a16="http://schemas.microsoft.com/office/drawing/2014/main" id="{A4A43558-3DC5-53A6-495C-B4E8F4C43C49}"/>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Chevron 42">
            <a:hlinkClick r:id="" action="ppaction://hlinkshowjump?jump=previousslide"/>
            <a:extLst>
              <a:ext uri="{FF2B5EF4-FFF2-40B4-BE49-F238E27FC236}">
                <a16:creationId xmlns:a16="http://schemas.microsoft.com/office/drawing/2014/main" id="{93C74595-B761-45A8-B7DA-3FB52A12BEA3}"/>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4E2407BA-2B96-4B86-27DE-0E3A7D74B8EF}"/>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46" name="TextBox 45">
            <a:extLst>
              <a:ext uri="{FF2B5EF4-FFF2-40B4-BE49-F238E27FC236}">
                <a16:creationId xmlns:a16="http://schemas.microsoft.com/office/drawing/2014/main" id="{31C8AE21-3CAF-0BE6-4356-DE161A08CB9F}"/>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48" name="TextBox 47">
            <a:extLst>
              <a:ext uri="{FF2B5EF4-FFF2-40B4-BE49-F238E27FC236}">
                <a16:creationId xmlns:a16="http://schemas.microsoft.com/office/drawing/2014/main" id="{FE5A4E76-481D-B776-5937-83E7920EBC1C}"/>
              </a:ext>
            </a:extLst>
          </p:cNvPr>
          <p:cNvSpPr txBox="1"/>
          <p:nvPr/>
        </p:nvSpPr>
        <p:spPr>
          <a:xfrm>
            <a:off x="10053976" y="911659"/>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regression from 2022 - 2023</a:t>
            </a:r>
          </a:p>
        </p:txBody>
      </p:sp>
      <p:pic>
        <p:nvPicPr>
          <p:cNvPr id="4" name="Graphic 3" descr="Crops with solid fill">
            <a:hlinkClick r:id="rId5" action="ppaction://hlinksldjump"/>
            <a:hlinkHover r:id="rId5" action="ppaction://hlinksldjump" highlightClick="1"/>
            <a:extLst>
              <a:ext uri="{FF2B5EF4-FFF2-40B4-BE49-F238E27FC236}">
                <a16:creationId xmlns:a16="http://schemas.microsoft.com/office/drawing/2014/main" id="{D43C29BA-9BD4-0E66-960C-50D1FE95C2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6" name="Graphic 5" descr="Blockchain with solid fill">
            <a:hlinkClick r:id="rId8" action="ppaction://hlinksldjump" highlightClick="1"/>
            <a:hlinkHover r:id="rId8" action="ppaction://hlinksldjump" highlightClick="1"/>
            <a:extLst>
              <a:ext uri="{FF2B5EF4-FFF2-40B4-BE49-F238E27FC236}">
                <a16:creationId xmlns:a16="http://schemas.microsoft.com/office/drawing/2014/main" id="{947F8039-3923-02CF-7E96-165A78425D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7" name="Graphic 6" descr="Bank with solid fill">
            <a:hlinkClick r:id="rId11" action="ppaction://hlinksldjump" highlightClick="1"/>
            <a:hlinkHover r:id="rId11" action="ppaction://hlinksldjump" highlightClick="1"/>
            <a:extLst>
              <a:ext uri="{FF2B5EF4-FFF2-40B4-BE49-F238E27FC236}">
                <a16:creationId xmlns:a16="http://schemas.microsoft.com/office/drawing/2014/main" id="{FD6786D3-2C90-CC64-0654-BE974B991C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8" name="Graphic 7" descr="Coins with solid fill">
            <a:hlinkClick r:id="rId14" action="ppaction://hlinksldjump" highlightClick="1"/>
            <a:hlinkHover r:id="rId14" action="ppaction://hlinksldjump" highlightClick="1"/>
            <a:extLst>
              <a:ext uri="{FF2B5EF4-FFF2-40B4-BE49-F238E27FC236}">
                <a16:creationId xmlns:a16="http://schemas.microsoft.com/office/drawing/2014/main" id="{16E48344-3C4E-5F3B-9684-18BE48545F1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9" name="Graphic 8"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8983A3AE-87D6-A406-9955-51DDD0AB56A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0" name="Graphic 9"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68B3D00D-4E91-2C57-9AE6-7AA66BDC804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2" name="Graphic 11" descr="Hamburger Menu Icon with solid fill">
            <a:hlinkClick r:id="rId3" action="ppaction://hlinksldjump"/>
            <a:extLst>
              <a:ext uri="{FF2B5EF4-FFF2-40B4-BE49-F238E27FC236}">
                <a16:creationId xmlns:a16="http://schemas.microsoft.com/office/drawing/2014/main" id="{0D7A830D-B8AD-E34B-4677-7EBCA940D72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5" name="Table 7">
            <a:extLst>
              <a:ext uri="{FF2B5EF4-FFF2-40B4-BE49-F238E27FC236}">
                <a16:creationId xmlns:a16="http://schemas.microsoft.com/office/drawing/2014/main" id="{ED31C990-C184-D1AC-54A1-5F9E611B1B7E}"/>
              </a:ext>
            </a:extLst>
          </p:cNvPr>
          <p:cNvGraphicFramePr>
            <a:graphicFrameLocks noGrp="1"/>
          </p:cNvGraphicFramePr>
          <p:nvPr>
            <p:extLst>
              <p:ext uri="{D42A27DB-BD31-4B8C-83A1-F6EECF244321}">
                <p14:modId xmlns:p14="http://schemas.microsoft.com/office/powerpoint/2010/main" val="3996744394"/>
              </p:ext>
            </p:extLst>
          </p:nvPr>
        </p:nvGraphicFramePr>
        <p:xfrm>
          <a:off x="0" y="5850764"/>
          <a:ext cx="2988642" cy="594360"/>
        </p:xfrm>
        <a:graphic>
          <a:graphicData uri="http://schemas.openxmlformats.org/drawingml/2006/table">
            <a:tbl>
              <a:tblPr firstRow="1" bandRow="1">
                <a:tableStyleId>{5940675A-B579-460E-94D1-54222C63F5DA}</a:tableStyleId>
              </a:tblPr>
              <a:tblGrid>
                <a:gridCol w="239697">
                  <a:extLst>
                    <a:ext uri="{9D8B030D-6E8A-4147-A177-3AD203B41FA5}">
                      <a16:colId xmlns:a16="http://schemas.microsoft.com/office/drawing/2014/main" val="2662294073"/>
                    </a:ext>
                  </a:extLst>
                </a:gridCol>
                <a:gridCol w="2748945">
                  <a:extLst>
                    <a:ext uri="{9D8B030D-6E8A-4147-A177-3AD203B41FA5}">
                      <a16:colId xmlns:a16="http://schemas.microsoft.com/office/drawing/2014/main" val="5074443"/>
                    </a:ext>
                  </a:extLst>
                </a:gridCol>
              </a:tblGrid>
              <a:tr h="162765">
                <a:tc rowSpan="3">
                  <a:txBody>
                    <a:bodyPr/>
                    <a:lstStyle/>
                    <a:p>
                      <a:pPr algn="l"/>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1" noProof="0" dirty="0">
                          <a:solidFill>
                            <a:schemeClr val="accent6">
                              <a:lumMod val="50000"/>
                            </a:schemeClr>
                          </a:solidFill>
                          <a:latin typeface="Verdana Pro" panose="020B0604030504040204" pitchFamily="34" charset="0"/>
                        </a:rPr>
                        <a:t>Service Provision</a:t>
                      </a:r>
                    </a:p>
                  </a:txBody>
                  <a:tcP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62765">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sz="700" b="1" kern="1200" noProof="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Decentralization of Seed Quality Assurance</a:t>
                      </a:r>
                      <a:endParaRPr lang="en-US" sz="700" b="1" kern="1200" noProof="0" dirty="0">
                        <a:solidFill>
                          <a:schemeClr val="accent6">
                            <a:lumMod val="60000"/>
                            <a:lumOff val="40000"/>
                          </a:schemeClr>
                        </a:solidFill>
                        <a:latin typeface="Verdana Pro" panose="020B0604030504040204" pitchFamily="34" charset="0"/>
                        <a:ea typeface="+mn-ea"/>
                        <a:cs typeface="+mn-cs"/>
                      </a:endParaRPr>
                    </a:p>
                  </a:txBody>
                  <a:tcP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62765">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bg1"/>
                          </a:solidFill>
                          <a:latin typeface="Verdana Pro" panose="020B0604030504040204" pitchFamily="34" charset="0"/>
                        </a:rPr>
                        <a:t>Professional Variety Development</a:t>
                      </a:r>
                    </a:p>
                  </a:txBody>
                  <a:tcP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bl>
          </a:graphicData>
        </a:graphic>
      </p:graphicFrame>
      <p:pic>
        <p:nvPicPr>
          <p:cNvPr id="11" name="Graphic 10" descr="Blockchain with solid fill">
            <a:hlinkClick r:id="rId8" action="ppaction://hlinksldjump" highlightClick="1"/>
            <a:hlinkHover r:id="rId8" action="ppaction://hlinksldjump" highlightClick="1"/>
            <a:extLst>
              <a:ext uri="{FF2B5EF4-FFF2-40B4-BE49-F238E27FC236}">
                <a16:creationId xmlns:a16="http://schemas.microsoft.com/office/drawing/2014/main" id="{BFB19E2A-4F20-C598-77C5-E14187EC3D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211" y="5822189"/>
            <a:ext cx="209133" cy="209133"/>
          </a:xfrm>
          <a:prstGeom prst="rect">
            <a:avLst/>
          </a:prstGeom>
        </p:spPr>
      </p:pic>
      <p:pic>
        <p:nvPicPr>
          <p:cNvPr id="14" name="Picture 13">
            <a:extLst>
              <a:ext uri="{FF2B5EF4-FFF2-40B4-BE49-F238E27FC236}">
                <a16:creationId xmlns:a16="http://schemas.microsoft.com/office/drawing/2014/main" id="{FC391104-FE3C-98B9-05A9-075357ED50A6}"/>
              </a:ext>
            </a:extLst>
          </p:cNvPr>
          <p:cNvPicPr>
            <a:picLocks noChangeAspect="1"/>
          </p:cNvPicPr>
          <p:nvPr/>
        </p:nvPicPr>
        <p:blipFill>
          <a:blip r:embed="rId26"/>
          <a:stretch>
            <a:fillRect/>
          </a:stretch>
        </p:blipFill>
        <p:spPr>
          <a:xfrm>
            <a:off x="7430686" y="5931775"/>
            <a:ext cx="4570111" cy="375187"/>
          </a:xfrm>
          <a:prstGeom prst="rect">
            <a:avLst/>
          </a:prstGeom>
        </p:spPr>
      </p:pic>
      <p:sp>
        <p:nvSpPr>
          <p:cNvPr id="15" name="TextBox 14">
            <a:extLst>
              <a:ext uri="{FF2B5EF4-FFF2-40B4-BE49-F238E27FC236}">
                <a16:creationId xmlns:a16="http://schemas.microsoft.com/office/drawing/2014/main" id="{F370437D-C300-6E60-012C-D8FC8D307488}"/>
              </a:ext>
            </a:extLst>
          </p:cNvPr>
          <p:cNvSpPr txBox="1"/>
          <p:nvPr/>
        </p:nvSpPr>
        <p:spPr>
          <a:xfrm>
            <a:off x="3140480" y="6208135"/>
            <a:ext cx="2637090"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TASAI, NACGRAB </a:t>
            </a:r>
          </a:p>
        </p:txBody>
      </p:sp>
    </p:spTree>
    <p:extLst>
      <p:ext uri="{BB962C8B-B14F-4D97-AF65-F5344CB8AC3E}">
        <p14:creationId xmlns:p14="http://schemas.microsoft.com/office/powerpoint/2010/main" val="86780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9" name="Rectangle: Rounded Corners 8">
            <a:hlinkClick r:id="rId2" action="ppaction://hlinksldjump"/>
            <a:extLst>
              <a:ext uri="{FF2B5EF4-FFF2-40B4-BE49-F238E27FC236}">
                <a16:creationId xmlns:a16="http://schemas.microsoft.com/office/drawing/2014/main" id="{58730B92-B5C8-FC30-ACA3-89D43FF47E32}"/>
              </a:ext>
            </a:extLst>
          </p:cNvPr>
          <p:cNvSpPr/>
          <p:nvPr/>
        </p:nvSpPr>
        <p:spPr>
          <a:xfrm>
            <a:off x="8647612" y="1811379"/>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Early generation seed supply</a:t>
            </a:r>
          </a:p>
        </p:txBody>
      </p:sp>
      <p:sp>
        <p:nvSpPr>
          <p:cNvPr id="10" name="Rectangle: Rounded Corners 9">
            <a:hlinkClick r:id="rId3" action="ppaction://hlinksldjump"/>
            <a:extLst>
              <a:ext uri="{FF2B5EF4-FFF2-40B4-BE49-F238E27FC236}">
                <a16:creationId xmlns:a16="http://schemas.microsoft.com/office/drawing/2014/main" id="{37E3A4E6-C246-ED28-6A23-45736A74FFB8}"/>
              </a:ext>
            </a:extLst>
          </p:cNvPr>
          <p:cNvSpPr/>
          <p:nvPr/>
        </p:nvSpPr>
        <p:spPr>
          <a:xfrm>
            <a:off x="8647612" y="3651065"/>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Company professionalization &amp; specialization</a:t>
            </a:r>
          </a:p>
        </p:txBody>
      </p:sp>
      <p:sp>
        <p:nvSpPr>
          <p:cNvPr id="14" name="Rectangle: Rounded Corners 13">
            <a:hlinkClick r:id="rId4" action="ppaction://hlinksldjump"/>
            <a:extLst>
              <a:ext uri="{FF2B5EF4-FFF2-40B4-BE49-F238E27FC236}">
                <a16:creationId xmlns:a16="http://schemas.microsoft.com/office/drawing/2014/main" id="{D7419E73-58D4-A02E-DCE4-2FDBA88B4DFD}"/>
              </a:ext>
            </a:extLst>
          </p:cNvPr>
          <p:cNvSpPr/>
          <p:nvPr/>
        </p:nvSpPr>
        <p:spPr>
          <a:xfrm>
            <a:off x="8647612" y="2731222"/>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Infrastructural capacity for seed prod. &amp; Marketing</a:t>
            </a:r>
          </a:p>
        </p:txBody>
      </p:sp>
      <p:sp>
        <p:nvSpPr>
          <p:cNvPr id="15" name="Rectangle: Rounded Corners 14">
            <a:hlinkClick r:id="rId5" action="ppaction://hlinksldjump"/>
            <a:extLst>
              <a:ext uri="{FF2B5EF4-FFF2-40B4-BE49-F238E27FC236}">
                <a16:creationId xmlns:a16="http://schemas.microsoft.com/office/drawing/2014/main" id="{98EAC1BB-F152-5721-B420-E25756D3ADF4}"/>
              </a:ext>
            </a:extLst>
          </p:cNvPr>
          <p:cNvSpPr/>
          <p:nvPr/>
        </p:nvSpPr>
        <p:spPr>
          <a:xfrm>
            <a:off x="8647612" y="4570908"/>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Community-based seed production</a:t>
            </a:r>
          </a:p>
        </p:txBody>
      </p:sp>
      <p:sp>
        <p:nvSpPr>
          <p:cNvPr id="2" name="Arrow: Chevron 1">
            <a:hlinkClick r:id="" action="ppaction://hlinkshowjump?jump=nextslide"/>
            <a:extLst>
              <a:ext uri="{FF2B5EF4-FFF2-40B4-BE49-F238E27FC236}">
                <a16:creationId xmlns:a16="http://schemas.microsoft.com/office/drawing/2014/main" id="{76FC6454-6635-2DF9-B88C-CEC02C9DA974}"/>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hlinkClick r:id="" action="ppaction://hlinkshowjump?jump=previousslide"/>
            <a:extLst>
              <a:ext uri="{FF2B5EF4-FFF2-40B4-BE49-F238E27FC236}">
                <a16:creationId xmlns:a16="http://schemas.microsoft.com/office/drawing/2014/main" id="{85D711C2-7926-C9A2-9FFE-B4045CA44E31}"/>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Rounded Corners 5">
            <a:hlinkClick r:id="rId6" action="ppaction://hlinksldjump"/>
            <a:extLst>
              <a:ext uri="{FF2B5EF4-FFF2-40B4-BE49-F238E27FC236}">
                <a16:creationId xmlns:a16="http://schemas.microsoft.com/office/drawing/2014/main" id="{18BD2F2B-7C7D-9B80-6007-87E25E7A6D0C}"/>
              </a:ext>
            </a:extLst>
          </p:cNvPr>
          <p:cNvSpPr/>
          <p:nvPr/>
        </p:nvSpPr>
        <p:spPr>
          <a:xfrm>
            <a:off x="923074" y="6385671"/>
            <a:ext cx="1132115" cy="26161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accent6">
                    <a:lumMod val="75000"/>
                  </a:schemeClr>
                </a:solidFill>
              </a:rPr>
              <a:t>Back to Top</a:t>
            </a:r>
          </a:p>
        </p:txBody>
      </p:sp>
      <p:pic>
        <p:nvPicPr>
          <p:cNvPr id="7" name="Graphic 6" descr="Crops with solid fill">
            <a:extLst>
              <a:ext uri="{FF2B5EF4-FFF2-40B4-BE49-F238E27FC236}">
                <a16:creationId xmlns:a16="http://schemas.microsoft.com/office/drawing/2014/main" id="{7270CBB6-F8D9-B1C8-738A-4C733EC2E3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3074" y="1373083"/>
            <a:ext cx="1254069" cy="1254069"/>
          </a:xfrm>
          <a:prstGeom prst="rect">
            <a:avLst/>
          </a:prstGeom>
        </p:spPr>
      </p:pic>
      <p:sp>
        <p:nvSpPr>
          <p:cNvPr id="5" name="Title 4">
            <a:extLst>
              <a:ext uri="{FF2B5EF4-FFF2-40B4-BE49-F238E27FC236}">
                <a16:creationId xmlns:a16="http://schemas.microsoft.com/office/drawing/2014/main" id="{6FB9615A-AB9E-EA99-092B-BEF7CAF41765}"/>
              </a:ext>
            </a:extLst>
          </p:cNvPr>
          <p:cNvSpPr>
            <a:spLocks noGrp="1"/>
          </p:cNvSpPr>
          <p:nvPr>
            <p:ph type="title"/>
          </p:nvPr>
        </p:nvSpPr>
        <p:spPr>
          <a:xfrm>
            <a:off x="923074" y="3062922"/>
            <a:ext cx="7262947" cy="732155"/>
          </a:xfrm>
        </p:spPr>
        <p:txBody>
          <a:bodyPr>
            <a:normAutofit/>
          </a:bodyPr>
          <a:lstStyle/>
          <a:p>
            <a:r>
              <a:rPr lang="en-US" sz="3600" dirty="0">
                <a:solidFill>
                  <a:schemeClr val="bg1"/>
                </a:solidFill>
                <a:latin typeface="Verdana" panose="020B0604030504040204" pitchFamily="34" charset="0"/>
                <a:ea typeface="Verdana" panose="020B0604030504040204" pitchFamily="34" charset="0"/>
              </a:rPr>
              <a:t>Seed production systems</a:t>
            </a:r>
          </a:p>
        </p:txBody>
      </p:sp>
    </p:spTree>
    <p:extLst>
      <p:ext uri="{BB962C8B-B14F-4D97-AF65-F5344CB8AC3E}">
        <p14:creationId xmlns:p14="http://schemas.microsoft.com/office/powerpoint/2010/main" val="4285923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8"/>
            <a:ext cx="2690019" cy="1492717"/>
          </a:xfrm>
        </p:spPr>
        <p:txBody>
          <a:bodyPr>
            <a:normAutofit/>
          </a:bodyPr>
          <a:lstStyle/>
          <a:p>
            <a:r>
              <a:rPr lang="en-US" sz="2400" dirty="0"/>
              <a:t>Topic 3:</a:t>
            </a:r>
            <a:br>
              <a:rPr lang="en-US" sz="2400" dirty="0"/>
            </a:br>
            <a:r>
              <a:rPr lang="en-US" sz="2400" dirty="0"/>
              <a:t>Early generation seed supply</a:t>
            </a:r>
            <a:endParaRPr lang="en-US" sz="2800" dirty="0"/>
          </a:p>
        </p:txBody>
      </p:sp>
      <p:sp>
        <p:nvSpPr>
          <p:cNvPr id="6" name="TextBox 5">
            <a:extLst>
              <a:ext uri="{FF2B5EF4-FFF2-40B4-BE49-F238E27FC236}">
                <a16:creationId xmlns:a16="http://schemas.microsoft.com/office/drawing/2014/main" id="{D6DFE6A3-046F-C791-14A7-FBC27D346C66}"/>
              </a:ext>
            </a:extLst>
          </p:cNvPr>
          <p:cNvSpPr txBox="1"/>
          <p:nvPr/>
        </p:nvSpPr>
        <p:spPr>
          <a:xfrm>
            <a:off x="191202" y="1966764"/>
            <a:ext cx="2447495" cy="1408078"/>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commercial and sustainable public and private capacity, structures and processes for early </a:t>
            </a:r>
          </a:p>
          <a:p>
            <a:r>
              <a:rPr lang="en-US" sz="1050" dirty="0">
                <a:solidFill>
                  <a:schemeClr val="bg1"/>
                </a:solidFill>
                <a:latin typeface="Verdana Pro" panose="020B0604030504040204" pitchFamily="34" charset="0"/>
              </a:rPr>
              <a:t>generation seed (EGS) supply including an operational EGS forecasting system.</a:t>
            </a:r>
          </a:p>
        </p:txBody>
      </p:sp>
      <p:sp>
        <p:nvSpPr>
          <p:cNvPr id="7" name="Rectangle: Rounded Corners 6">
            <a:extLst>
              <a:ext uri="{FF2B5EF4-FFF2-40B4-BE49-F238E27FC236}">
                <a16:creationId xmlns:a16="http://schemas.microsoft.com/office/drawing/2014/main" id="{3510472F-6CE1-13A5-35C3-BFEF6E81B93B}"/>
              </a:ext>
            </a:extLst>
          </p:cNvPr>
          <p:cNvSpPr/>
          <p:nvPr/>
        </p:nvSpPr>
        <p:spPr>
          <a:xfrm>
            <a:off x="7430687" y="738716"/>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dirty="0">
              <a:solidFill>
                <a:schemeClr val="tx2"/>
              </a:solidFill>
              <a:latin typeface="Verdana Pro" panose="020B0604030504040204" pitchFamily="34" charset="0"/>
            </a:endParaRPr>
          </a:p>
        </p:txBody>
      </p:sp>
      <p:graphicFrame>
        <p:nvGraphicFramePr>
          <p:cNvPr id="10" name="Table 11">
            <a:extLst>
              <a:ext uri="{FF2B5EF4-FFF2-40B4-BE49-F238E27FC236}">
                <a16:creationId xmlns:a16="http://schemas.microsoft.com/office/drawing/2014/main" id="{8D1217A0-32C1-82FE-0DE6-EFBA5432D2D9}"/>
              </a:ext>
            </a:extLst>
          </p:cNvPr>
          <p:cNvGraphicFramePr>
            <a:graphicFrameLocks noGrp="1"/>
          </p:cNvGraphicFramePr>
          <p:nvPr>
            <p:extLst>
              <p:ext uri="{D42A27DB-BD31-4B8C-83A1-F6EECF244321}">
                <p14:modId xmlns:p14="http://schemas.microsoft.com/office/powerpoint/2010/main" val="723672902"/>
              </p:ext>
            </p:extLst>
          </p:nvPr>
        </p:nvGraphicFramePr>
        <p:xfrm>
          <a:off x="3140480" y="750828"/>
          <a:ext cx="4047683" cy="5102295"/>
        </p:xfrm>
        <a:graphic>
          <a:graphicData uri="http://schemas.openxmlformats.org/drawingml/2006/table">
            <a:tbl>
              <a:tblPr firstRow="1" bandRow="1">
                <a:tableStyleId>{5940675A-B579-460E-94D1-54222C63F5DA}</a:tableStyleId>
              </a:tblPr>
              <a:tblGrid>
                <a:gridCol w="4047683">
                  <a:extLst>
                    <a:ext uri="{9D8B030D-6E8A-4147-A177-3AD203B41FA5}">
                      <a16:colId xmlns:a16="http://schemas.microsoft.com/office/drawing/2014/main" val="382777330"/>
                    </a:ext>
                  </a:extLst>
                </a:gridCol>
              </a:tblGrid>
              <a:tr h="646315">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113995">
                <a:tc>
                  <a:txBody>
                    <a:bodyPr/>
                    <a:lstStyle/>
                    <a:p>
                      <a:pPr algn="l"/>
                      <a:r>
                        <a:rPr lang="en-US" sz="1100" noProof="0" dirty="0">
                          <a:solidFill>
                            <a:schemeClr val="tx2"/>
                          </a:solidFill>
                          <a:latin typeface="Verdana Pro" panose="020B0604030504040204" pitchFamily="34" charset="0"/>
                        </a:rPr>
                        <a:t>Seed companies' overall satisfaction of availability of basic (foundation) seed (quality, quantity, timeliness) (25%)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113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number of seed companies (of NASC licensed entrepreneurs) that specialize in the production and marketing of EGS (35%)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113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EGS forecasting system operational for at least 5 crops (10%)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r h="1113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number of seed entrepreneurs licensed by NASC (30%)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6141587"/>
                  </a:ext>
                </a:extLst>
              </a:tr>
            </a:tbl>
          </a:graphicData>
        </a:graphic>
      </p:graphicFrame>
      <p:sp>
        <p:nvSpPr>
          <p:cNvPr id="33" name="Arrow: Chevron 32">
            <a:hlinkClick r:id="" action="ppaction://hlinkshowjump?jump=nextslide"/>
            <a:extLst>
              <a:ext uri="{FF2B5EF4-FFF2-40B4-BE49-F238E27FC236}">
                <a16:creationId xmlns:a16="http://schemas.microsoft.com/office/drawing/2014/main" id="{FFB2E11B-4214-FB77-C9C0-48C96065FA34}"/>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hevron 33">
            <a:hlinkClick r:id="" action="ppaction://hlinkshowjump?jump=previousslide"/>
            <a:extLst>
              <a:ext uri="{FF2B5EF4-FFF2-40B4-BE49-F238E27FC236}">
                <a16:creationId xmlns:a16="http://schemas.microsoft.com/office/drawing/2014/main" id="{74DEE4D6-13BE-654E-3497-02BBB8B4AB2D}"/>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0E866AE3-7E43-9700-24BF-C6503168E39A}"/>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graphicFrame>
        <p:nvGraphicFramePr>
          <p:cNvPr id="38" name="Table 7">
            <a:extLst>
              <a:ext uri="{FF2B5EF4-FFF2-40B4-BE49-F238E27FC236}">
                <a16:creationId xmlns:a16="http://schemas.microsoft.com/office/drawing/2014/main" id="{B24CF190-49A7-177C-66CB-7056CB20A11C}"/>
              </a:ext>
            </a:extLst>
          </p:cNvPr>
          <p:cNvGraphicFramePr>
            <a:graphicFrameLocks noGrp="1"/>
          </p:cNvGraphicFramePr>
          <p:nvPr>
            <p:extLst>
              <p:ext uri="{D42A27DB-BD31-4B8C-83A1-F6EECF244321}">
                <p14:modId xmlns:p14="http://schemas.microsoft.com/office/powerpoint/2010/main" val="734603561"/>
              </p:ext>
            </p:extLst>
          </p:nvPr>
        </p:nvGraphicFramePr>
        <p:xfrm>
          <a:off x="-1" y="5348034"/>
          <a:ext cx="2988813" cy="1097280"/>
        </p:xfrm>
        <a:graphic>
          <a:graphicData uri="http://schemas.openxmlformats.org/drawingml/2006/table">
            <a:tbl>
              <a:tblPr firstRow="1" bandRow="1">
                <a:tableStyleId>{5940675A-B579-460E-94D1-54222C63F5DA}</a:tableStyleId>
              </a:tblPr>
              <a:tblGrid>
                <a:gridCol w="261258">
                  <a:extLst>
                    <a:ext uri="{9D8B030D-6E8A-4147-A177-3AD203B41FA5}">
                      <a16:colId xmlns:a16="http://schemas.microsoft.com/office/drawing/2014/main" val="2662294073"/>
                    </a:ext>
                  </a:extLst>
                </a:gridCol>
                <a:gridCol w="2727555">
                  <a:extLst>
                    <a:ext uri="{9D8B030D-6E8A-4147-A177-3AD203B41FA5}">
                      <a16:colId xmlns:a16="http://schemas.microsoft.com/office/drawing/2014/main" val="5074443"/>
                    </a:ext>
                  </a:extLst>
                </a:gridCol>
              </a:tblGrid>
              <a:tr h="191083">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dirty="0">
                          <a:solidFill>
                            <a:schemeClr val="accent6">
                              <a:lumMod val="50000"/>
                            </a:schemeClr>
                          </a:solidFill>
                          <a:latin typeface="Verdana Pro" panose="020B0604030504040204" pitchFamily="34" charset="0"/>
                        </a:rPr>
                        <a:t>Production Systems</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91083">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bg1"/>
                          </a:solidFill>
                          <a:latin typeface="Verdana Pro" panose="020B0604030504040204" pitchFamily="34" charset="0"/>
                        </a:rPr>
                        <a:t>Early generation seed supply</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93973">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 action="ppaction://hlinksldjump">
                            <a:extLst>
                              <a:ext uri="{A12FA001-AC4F-418D-AE19-62706E023703}">
                                <ahyp:hlinkClr xmlns:ahyp="http://schemas.microsoft.com/office/drawing/2018/hyperlinkcolor" val="tx"/>
                              </a:ext>
                            </a:extLst>
                          </a:hlinkClick>
                        </a:rPr>
                        <a:t>Infrastructural capacity for seed production &amp; marketing</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7877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3" action="ppaction://hlinksldjump">
                            <a:extLst>
                              <a:ext uri="{A12FA001-AC4F-418D-AE19-62706E023703}">
                                <ahyp:hlinkClr xmlns:ahyp="http://schemas.microsoft.com/office/drawing/2018/hyperlinkcolor" val="tx"/>
                              </a:ext>
                            </a:extLst>
                          </a:hlinkClick>
                        </a:rPr>
                        <a:t>Company professionalization &amp; specialization</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191083">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4" action="ppaction://hlinksldjump">
                            <a:extLst>
                              <a:ext uri="{A12FA001-AC4F-418D-AE19-62706E023703}">
                                <ahyp:hlinkClr xmlns:ahyp="http://schemas.microsoft.com/office/drawing/2018/hyperlinkcolor" val="tx"/>
                              </a:ext>
                            </a:extLst>
                          </a:hlinkClick>
                        </a:rPr>
                        <a:t>Community-based seed production (CBSP)</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sp>
        <p:nvSpPr>
          <p:cNvPr id="39" name="TextBox 38">
            <a:extLst>
              <a:ext uri="{FF2B5EF4-FFF2-40B4-BE49-F238E27FC236}">
                <a16:creationId xmlns:a16="http://schemas.microsoft.com/office/drawing/2014/main" id="{D7526F4B-6B3B-F6EA-C938-0A41D9B40B5E}"/>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42" name="TextBox 41">
            <a:extLst>
              <a:ext uri="{FF2B5EF4-FFF2-40B4-BE49-F238E27FC236}">
                <a16:creationId xmlns:a16="http://schemas.microsoft.com/office/drawing/2014/main" id="{3DF0D0C2-DAE3-9F1A-90D9-7B56F59CED48}"/>
              </a:ext>
            </a:extLst>
          </p:cNvPr>
          <p:cNvSpPr txBox="1"/>
          <p:nvPr/>
        </p:nvSpPr>
        <p:spPr>
          <a:xfrm>
            <a:off x="10053976" y="978771"/>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graphicFrame>
        <p:nvGraphicFramePr>
          <p:cNvPr id="3" name="Chart 2">
            <a:extLst>
              <a:ext uri="{FF2B5EF4-FFF2-40B4-BE49-F238E27FC236}">
                <a16:creationId xmlns:a16="http://schemas.microsoft.com/office/drawing/2014/main" id="{6BDB0CBF-491B-1013-5049-657EE06FE622}"/>
              </a:ext>
            </a:extLst>
          </p:cNvPr>
          <p:cNvGraphicFramePr>
            <a:graphicFrameLocks/>
          </p:cNvGraphicFramePr>
          <p:nvPr>
            <p:extLst>
              <p:ext uri="{D42A27DB-BD31-4B8C-83A1-F6EECF244321}">
                <p14:modId xmlns:p14="http://schemas.microsoft.com/office/powerpoint/2010/main" val="1231816054"/>
              </p:ext>
            </p:extLst>
          </p:nvPr>
        </p:nvGraphicFramePr>
        <p:xfrm>
          <a:off x="7430686" y="2535917"/>
          <a:ext cx="4570112" cy="3080212"/>
        </p:xfrm>
        <a:graphic>
          <a:graphicData uri="http://schemas.openxmlformats.org/drawingml/2006/chart">
            <c:chart xmlns:c="http://schemas.openxmlformats.org/drawingml/2006/chart" xmlns:r="http://schemas.openxmlformats.org/officeDocument/2006/relationships" r:id="rId5"/>
          </a:graphicData>
        </a:graphic>
      </p:graphicFrame>
      <p:pic>
        <p:nvPicPr>
          <p:cNvPr id="4" name="Picture 3">
            <a:hlinkClick r:id="rId6" action="ppaction://hlinksldjump"/>
            <a:extLst>
              <a:ext uri="{FF2B5EF4-FFF2-40B4-BE49-F238E27FC236}">
                <a16:creationId xmlns:a16="http://schemas.microsoft.com/office/drawing/2014/main" id="{BD934939-200E-0851-53C4-4693D634A7D0}"/>
              </a:ext>
            </a:extLst>
          </p:cNvPr>
          <p:cNvPicPr>
            <a:picLocks noChangeAspect="1"/>
          </p:cNvPicPr>
          <p:nvPr/>
        </p:nvPicPr>
        <p:blipFill rotWithShape="1">
          <a:blip r:embed="rId7"/>
          <a:srcRect l="38559" t="26261" r="47011" b="58535"/>
          <a:stretch/>
        </p:blipFill>
        <p:spPr>
          <a:xfrm>
            <a:off x="7607544" y="849469"/>
            <a:ext cx="2385705" cy="1413949"/>
          </a:xfrm>
          <a:prstGeom prst="rect">
            <a:avLst/>
          </a:prstGeom>
        </p:spPr>
      </p:pic>
      <p:pic>
        <p:nvPicPr>
          <p:cNvPr id="8" name="Graphic 7" descr="Crops with solid fill">
            <a:hlinkClick r:id="rId8" action="ppaction://hlinksldjump"/>
            <a:hlinkHover r:id="rId8" action="ppaction://hlinksldjump" highlightClick="1"/>
            <a:extLst>
              <a:ext uri="{FF2B5EF4-FFF2-40B4-BE49-F238E27FC236}">
                <a16:creationId xmlns:a16="http://schemas.microsoft.com/office/drawing/2014/main" id="{E45B2C64-19EE-DDC0-7CEC-6E91FF2AB4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2504" y="6496441"/>
            <a:ext cx="281879" cy="281879"/>
          </a:xfrm>
          <a:prstGeom prst="rect">
            <a:avLst/>
          </a:prstGeom>
        </p:spPr>
      </p:pic>
      <p:pic>
        <p:nvPicPr>
          <p:cNvPr id="9" name="Graphic 8" descr="Blockchain with solid fill">
            <a:hlinkClick r:id="rId11" action="ppaction://hlinksldjump" highlightClick="1"/>
            <a:hlinkHover r:id="rId11" action="ppaction://hlinksldjump" highlightClick="1"/>
            <a:extLst>
              <a:ext uri="{FF2B5EF4-FFF2-40B4-BE49-F238E27FC236}">
                <a16:creationId xmlns:a16="http://schemas.microsoft.com/office/drawing/2014/main" id="{0FA5E040-4280-F645-B40D-77A50060D9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1439" y="6516730"/>
            <a:ext cx="281879" cy="281879"/>
          </a:xfrm>
          <a:prstGeom prst="rect">
            <a:avLst/>
          </a:prstGeom>
        </p:spPr>
      </p:pic>
      <p:pic>
        <p:nvPicPr>
          <p:cNvPr id="11" name="Graphic 10" descr="Bank with solid fill">
            <a:hlinkClick r:id="rId14" action="ppaction://hlinksldjump" highlightClick="1"/>
            <a:hlinkHover r:id="rId14" action="ppaction://hlinksldjump" highlightClick="1"/>
            <a:extLst>
              <a:ext uri="{FF2B5EF4-FFF2-40B4-BE49-F238E27FC236}">
                <a16:creationId xmlns:a16="http://schemas.microsoft.com/office/drawing/2014/main" id="{104830AF-FB7C-A772-668F-C6C2DF5D264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6754" y="6496442"/>
            <a:ext cx="281879" cy="281879"/>
          </a:xfrm>
          <a:prstGeom prst="rect">
            <a:avLst/>
          </a:prstGeom>
        </p:spPr>
      </p:pic>
      <p:pic>
        <p:nvPicPr>
          <p:cNvPr id="12" name="Graphic 11" descr="Coins with solid fill">
            <a:hlinkClick r:id="rId17" action="ppaction://hlinksldjump" highlightClick="1"/>
            <a:hlinkHover r:id="rId17" action="ppaction://hlinksldjump" highlightClick="1"/>
            <a:extLst>
              <a:ext uri="{FF2B5EF4-FFF2-40B4-BE49-F238E27FC236}">
                <a16:creationId xmlns:a16="http://schemas.microsoft.com/office/drawing/2014/main" id="{4CA85E65-6C62-61C9-162E-34F7BE0EC84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22704" y="6496443"/>
            <a:ext cx="281879" cy="281879"/>
          </a:xfrm>
          <a:prstGeom prst="rect">
            <a:avLst/>
          </a:prstGeom>
        </p:spPr>
      </p:pic>
      <p:pic>
        <p:nvPicPr>
          <p:cNvPr id="13" name="Graphic 12" descr="Connections with solid fill">
            <a:hlinkClick r:id="rId20" action="ppaction://hlinksldjump" highlightClick="1"/>
            <a:hlinkHover r:id="rId20" action="ppaction://hlinksldjump" highlightClick="1"/>
            <a:extLst>
              <a:ext uri="{FF2B5EF4-FFF2-40B4-BE49-F238E27FC236}">
                <a16:creationId xmlns:a16="http://schemas.microsoft.com/office/drawing/2014/main" id="{454FBF89-113E-8EC1-E913-2E773FF5C9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98236" y="6519419"/>
            <a:ext cx="281879" cy="281879"/>
          </a:xfrm>
          <a:prstGeom prst="rect">
            <a:avLst/>
          </a:prstGeom>
        </p:spPr>
      </p:pic>
      <p:pic>
        <p:nvPicPr>
          <p:cNvPr id="14" name="Graphic 13" descr="Bar graph with upward trend with solid fill">
            <a:hlinkClick r:id="rId23" action="ppaction://hlinksldjump" highlightClick="1"/>
            <a:hlinkHover r:id="rId23" action="ppaction://hlinksldjump" highlightClick="1"/>
            <a:extLst>
              <a:ext uri="{FF2B5EF4-FFF2-40B4-BE49-F238E27FC236}">
                <a16:creationId xmlns:a16="http://schemas.microsoft.com/office/drawing/2014/main" id="{E0313374-B37D-D051-5F80-F7AE99D3F6C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86482" y="6516730"/>
            <a:ext cx="281879" cy="281879"/>
          </a:xfrm>
          <a:prstGeom prst="rect">
            <a:avLst/>
          </a:prstGeom>
        </p:spPr>
      </p:pic>
      <p:pic>
        <p:nvPicPr>
          <p:cNvPr id="16" name="Graphic 15" descr="Hamburger Menu Icon with solid fill">
            <a:hlinkClick r:id="rId6" action="ppaction://hlinksldjump"/>
            <a:extLst>
              <a:ext uri="{FF2B5EF4-FFF2-40B4-BE49-F238E27FC236}">
                <a16:creationId xmlns:a16="http://schemas.microsoft.com/office/drawing/2014/main" id="{5306A373-CBDF-9CD9-6599-F8376B0A444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346344" y="6516729"/>
            <a:ext cx="281879" cy="281879"/>
          </a:xfrm>
          <a:prstGeom prst="rect">
            <a:avLst/>
          </a:prstGeom>
        </p:spPr>
      </p:pic>
      <p:pic>
        <p:nvPicPr>
          <p:cNvPr id="5" name="Graphic 4" descr="Crops with solid fill">
            <a:hlinkClick r:id="rId8" action="ppaction://hlinksldjump"/>
            <a:hlinkHover r:id="rId8" action="ppaction://hlinksldjump" highlightClick="1"/>
            <a:extLst>
              <a:ext uri="{FF2B5EF4-FFF2-40B4-BE49-F238E27FC236}">
                <a16:creationId xmlns:a16="http://schemas.microsoft.com/office/drawing/2014/main" id="{5F9CE72C-15F7-24EB-2EFD-539830C5F1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321" y="5353205"/>
            <a:ext cx="209133" cy="209133"/>
          </a:xfrm>
          <a:prstGeom prst="rect">
            <a:avLst/>
          </a:prstGeom>
        </p:spPr>
      </p:pic>
      <p:pic>
        <p:nvPicPr>
          <p:cNvPr id="15" name="Picture 14">
            <a:extLst>
              <a:ext uri="{FF2B5EF4-FFF2-40B4-BE49-F238E27FC236}">
                <a16:creationId xmlns:a16="http://schemas.microsoft.com/office/drawing/2014/main" id="{34C8131D-DCAC-B9D5-9424-2D5D7FC32E0A}"/>
              </a:ext>
            </a:extLst>
          </p:cNvPr>
          <p:cNvPicPr>
            <a:picLocks noChangeAspect="1"/>
          </p:cNvPicPr>
          <p:nvPr/>
        </p:nvPicPr>
        <p:blipFill>
          <a:blip r:embed="rId28"/>
          <a:stretch>
            <a:fillRect/>
          </a:stretch>
        </p:blipFill>
        <p:spPr>
          <a:xfrm>
            <a:off x="7430686" y="5931775"/>
            <a:ext cx="4570111" cy="375187"/>
          </a:xfrm>
          <a:prstGeom prst="rect">
            <a:avLst/>
          </a:prstGeom>
        </p:spPr>
      </p:pic>
      <p:sp>
        <p:nvSpPr>
          <p:cNvPr id="17" name="TextBox 16">
            <a:extLst>
              <a:ext uri="{FF2B5EF4-FFF2-40B4-BE49-F238E27FC236}">
                <a16:creationId xmlns:a16="http://schemas.microsoft.com/office/drawing/2014/main" id="{CC51325D-5E9F-4FFD-9F1C-EB417913E8F6}"/>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TASAI</a:t>
            </a:r>
          </a:p>
        </p:txBody>
      </p:sp>
    </p:spTree>
    <p:extLst>
      <p:ext uri="{BB962C8B-B14F-4D97-AF65-F5344CB8AC3E}">
        <p14:creationId xmlns:p14="http://schemas.microsoft.com/office/powerpoint/2010/main" val="1744127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9"/>
            <a:ext cx="2690019" cy="2035922"/>
          </a:xfrm>
        </p:spPr>
        <p:txBody>
          <a:bodyPr>
            <a:normAutofit/>
          </a:bodyPr>
          <a:lstStyle/>
          <a:p>
            <a:r>
              <a:rPr lang="en-US" sz="2400" dirty="0"/>
              <a:t>Topic 4: Infrastructural capacity for seed production &amp; marketing</a:t>
            </a:r>
          </a:p>
        </p:txBody>
      </p:sp>
      <p:sp>
        <p:nvSpPr>
          <p:cNvPr id="6" name="TextBox 5">
            <a:extLst>
              <a:ext uri="{FF2B5EF4-FFF2-40B4-BE49-F238E27FC236}">
                <a16:creationId xmlns:a16="http://schemas.microsoft.com/office/drawing/2014/main" id="{8486A4B8-B1A0-8ACF-8226-F67A0AFC6053}"/>
              </a:ext>
            </a:extLst>
          </p:cNvPr>
          <p:cNvSpPr txBox="1"/>
          <p:nvPr/>
        </p:nvSpPr>
        <p:spPr>
          <a:xfrm>
            <a:off x="191202" y="2274825"/>
            <a:ext cx="2690019" cy="1892826"/>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infrastructural capacity for the production, processing, storing and marketing of quality seed, including early generation seed (EGS), driven by individual and specific crops or crop groups among seed companies and other seed entrepreneurs, including public research organizations engaged in PPPs for EGS supply.</a:t>
            </a:r>
          </a:p>
        </p:txBody>
      </p:sp>
      <p:sp>
        <p:nvSpPr>
          <p:cNvPr id="7" name="Rectangle: Rounded Corners 6">
            <a:extLst>
              <a:ext uri="{FF2B5EF4-FFF2-40B4-BE49-F238E27FC236}">
                <a16:creationId xmlns:a16="http://schemas.microsoft.com/office/drawing/2014/main" id="{2D0C7C67-F654-D57B-B833-F9F92570DE63}"/>
              </a:ext>
            </a:extLst>
          </p:cNvPr>
          <p:cNvSpPr/>
          <p:nvPr/>
        </p:nvSpPr>
        <p:spPr>
          <a:xfrm>
            <a:off x="7430687" y="711935"/>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10" name="Table 11">
            <a:extLst>
              <a:ext uri="{FF2B5EF4-FFF2-40B4-BE49-F238E27FC236}">
                <a16:creationId xmlns:a16="http://schemas.microsoft.com/office/drawing/2014/main" id="{DDB8DD00-10C2-3DA0-12BF-9262FF44902A}"/>
              </a:ext>
            </a:extLst>
          </p:cNvPr>
          <p:cNvGraphicFramePr>
            <a:graphicFrameLocks noGrp="1"/>
          </p:cNvGraphicFramePr>
          <p:nvPr>
            <p:extLst>
              <p:ext uri="{D42A27DB-BD31-4B8C-83A1-F6EECF244321}">
                <p14:modId xmlns:p14="http://schemas.microsoft.com/office/powerpoint/2010/main" val="3809091612"/>
              </p:ext>
            </p:extLst>
          </p:nvPr>
        </p:nvGraphicFramePr>
        <p:xfrm>
          <a:off x="3222336" y="711934"/>
          <a:ext cx="4041829" cy="5141189"/>
        </p:xfrm>
        <a:graphic>
          <a:graphicData uri="http://schemas.openxmlformats.org/drawingml/2006/table">
            <a:tbl>
              <a:tblPr firstRow="1" bandRow="1">
                <a:tableStyleId>{5940675A-B579-460E-94D1-54222C63F5DA}</a:tableStyleId>
              </a:tblPr>
              <a:tblGrid>
                <a:gridCol w="4041829">
                  <a:extLst>
                    <a:ext uri="{9D8B030D-6E8A-4147-A177-3AD203B41FA5}">
                      <a16:colId xmlns:a16="http://schemas.microsoft.com/office/drawing/2014/main" val="382777330"/>
                    </a:ext>
                  </a:extLst>
                </a:gridCol>
              </a:tblGrid>
              <a:tr h="681389">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984794">
                <a:tc>
                  <a:txBody>
                    <a:bodyPr/>
                    <a:lstStyle/>
                    <a:p>
                      <a:pPr algn="l"/>
                      <a:r>
                        <a:rPr lang="en-US" sz="1100" noProof="0" dirty="0">
                          <a:solidFill>
                            <a:schemeClr val="tx2"/>
                          </a:solidFill>
                          <a:latin typeface="Verdana Pro" panose="020B0604030504040204" pitchFamily="34" charset="0"/>
                        </a:rPr>
                        <a:t>Increased number of seed entrepreneurs licensed by NASC (40%)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24750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percentage of seed companies/ entrepreneurs that have re-invested and upgraded their infrastructural capacity for production and marketing of quality seed (60%)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bl>
          </a:graphicData>
        </a:graphic>
      </p:graphicFrame>
      <p:graphicFrame>
        <p:nvGraphicFramePr>
          <p:cNvPr id="21" name="Chart 20">
            <a:extLst>
              <a:ext uri="{FF2B5EF4-FFF2-40B4-BE49-F238E27FC236}">
                <a16:creationId xmlns:a16="http://schemas.microsoft.com/office/drawing/2014/main" id="{9F93C2E9-4277-0567-9D0A-4831D26BAC0E}"/>
              </a:ext>
            </a:extLst>
          </p:cNvPr>
          <p:cNvGraphicFramePr>
            <a:graphicFrameLocks/>
          </p:cNvGraphicFramePr>
          <p:nvPr>
            <p:extLst>
              <p:ext uri="{D42A27DB-BD31-4B8C-83A1-F6EECF244321}">
                <p14:modId xmlns:p14="http://schemas.microsoft.com/office/powerpoint/2010/main" val="3976645101"/>
              </p:ext>
            </p:extLst>
          </p:nvPr>
        </p:nvGraphicFramePr>
        <p:xfrm>
          <a:off x="7430687" y="2491135"/>
          <a:ext cx="4570111" cy="315431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hlinkClick r:id="rId3" action="ppaction://hlinksldjump"/>
            <a:extLst>
              <a:ext uri="{FF2B5EF4-FFF2-40B4-BE49-F238E27FC236}">
                <a16:creationId xmlns:a16="http://schemas.microsoft.com/office/drawing/2014/main" id="{45DA3A2B-692C-0124-9FEF-4E1B80A08966}"/>
              </a:ext>
            </a:extLst>
          </p:cNvPr>
          <p:cNvPicPr>
            <a:picLocks noChangeAspect="1"/>
          </p:cNvPicPr>
          <p:nvPr/>
        </p:nvPicPr>
        <p:blipFill>
          <a:blip r:embed="rId4"/>
          <a:stretch>
            <a:fillRect/>
          </a:stretch>
        </p:blipFill>
        <p:spPr>
          <a:xfrm>
            <a:off x="7529596" y="863045"/>
            <a:ext cx="2341067" cy="1359526"/>
          </a:xfrm>
          <a:prstGeom prst="rect">
            <a:avLst/>
          </a:prstGeom>
        </p:spPr>
      </p:pic>
      <p:sp>
        <p:nvSpPr>
          <p:cNvPr id="41" name="Arrow: Chevron 40">
            <a:hlinkClick r:id="" action="ppaction://hlinkshowjump?jump=nextslide"/>
            <a:extLst>
              <a:ext uri="{FF2B5EF4-FFF2-40B4-BE49-F238E27FC236}">
                <a16:creationId xmlns:a16="http://schemas.microsoft.com/office/drawing/2014/main" id="{96350171-F70F-9742-6A8B-0162CF1F028F}"/>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Chevron 41">
            <a:hlinkClick r:id="" action="ppaction://hlinkshowjump?jump=previousslide"/>
            <a:extLst>
              <a:ext uri="{FF2B5EF4-FFF2-40B4-BE49-F238E27FC236}">
                <a16:creationId xmlns:a16="http://schemas.microsoft.com/office/drawing/2014/main" id="{EEAECA1E-8177-0D98-C42B-7BEC03377F6E}"/>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1142D099-828F-41EB-DB37-AB8B5417DB72}"/>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48" name="TextBox 47">
            <a:extLst>
              <a:ext uri="{FF2B5EF4-FFF2-40B4-BE49-F238E27FC236}">
                <a16:creationId xmlns:a16="http://schemas.microsoft.com/office/drawing/2014/main" id="{61B8088A-4861-2D39-B775-01275D3EEAC5}"/>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51" name="TextBox 50">
            <a:extLst>
              <a:ext uri="{FF2B5EF4-FFF2-40B4-BE49-F238E27FC236}">
                <a16:creationId xmlns:a16="http://schemas.microsoft.com/office/drawing/2014/main" id="{FF52A094-6040-CD7B-63A1-7CC8DE9B5D82}"/>
              </a:ext>
            </a:extLst>
          </p:cNvPr>
          <p:cNvSpPr txBox="1"/>
          <p:nvPr/>
        </p:nvSpPr>
        <p:spPr>
          <a:xfrm>
            <a:off x="10037184" y="918398"/>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Good</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pic>
        <p:nvPicPr>
          <p:cNvPr id="3" name="Graphic 2" descr="Crops with solid fill">
            <a:hlinkClick r:id="rId5" action="ppaction://hlinksldjump"/>
            <a:hlinkHover r:id="rId5" action="ppaction://hlinksldjump" highlightClick="1"/>
            <a:extLst>
              <a:ext uri="{FF2B5EF4-FFF2-40B4-BE49-F238E27FC236}">
                <a16:creationId xmlns:a16="http://schemas.microsoft.com/office/drawing/2014/main" id="{D9401EC7-3BD0-9501-B143-078DEA4D40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4" name="Graphic 3" descr="Blockchain with solid fill">
            <a:hlinkClick r:id="rId8" action="ppaction://hlinksldjump" highlightClick="1"/>
            <a:hlinkHover r:id="rId8" action="ppaction://hlinksldjump" highlightClick="1"/>
            <a:extLst>
              <a:ext uri="{FF2B5EF4-FFF2-40B4-BE49-F238E27FC236}">
                <a16:creationId xmlns:a16="http://schemas.microsoft.com/office/drawing/2014/main" id="{62E68FB4-571F-8F42-7825-10C25CDD55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8" name="Graphic 7" descr="Bank with solid fill">
            <a:hlinkClick r:id="rId11" action="ppaction://hlinksldjump" highlightClick="1"/>
            <a:hlinkHover r:id="rId11" action="ppaction://hlinksldjump" highlightClick="1"/>
            <a:extLst>
              <a:ext uri="{FF2B5EF4-FFF2-40B4-BE49-F238E27FC236}">
                <a16:creationId xmlns:a16="http://schemas.microsoft.com/office/drawing/2014/main" id="{3F99BF2D-5D88-BF53-E056-78A1B7F381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9" name="Graphic 8" descr="Coins with solid fill">
            <a:hlinkClick r:id="rId14" action="ppaction://hlinksldjump" highlightClick="1"/>
            <a:hlinkHover r:id="rId14" action="ppaction://hlinksldjump" highlightClick="1"/>
            <a:extLst>
              <a:ext uri="{FF2B5EF4-FFF2-40B4-BE49-F238E27FC236}">
                <a16:creationId xmlns:a16="http://schemas.microsoft.com/office/drawing/2014/main" id="{EC6804BC-C95C-AA6B-64D0-FA35A0E0443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1" name="Graphic 10"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7348EE40-7F52-90BD-A969-598DC0168A3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2" name="Graphic 11"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C2D80CED-8739-707A-C9FE-3DF486C9C22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4" name="Graphic 13" descr="Hamburger Menu Icon with solid fill">
            <a:hlinkClick r:id="rId3" action="ppaction://hlinksldjump"/>
            <a:extLst>
              <a:ext uri="{FF2B5EF4-FFF2-40B4-BE49-F238E27FC236}">
                <a16:creationId xmlns:a16="http://schemas.microsoft.com/office/drawing/2014/main" id="{A06BE732-C8CF-7D71-7FA5-8C82B51CBB5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5" name="Table 7">
            <a:extLst>
              <a:ext uri="{FF2B5EF4-FFF2-40B4-BE49-F238E27FC236}">
                <a16:creationId xmlns:a16="http://schemas.microsoft.com/office/drawing/2014/main" id="{2130AE69-B5C0-07C6-9D72-224112FC4118}"/>
              </a:ext>
            </a:extLst>
          </p:cNvPr>
          <p:cNvGraphicFramePr>
            <a:graphicFrameLocks noGrp="1"/>
          </p:cNvGraphicFramePr>
          <p:nvPr>
            <p:extLst>
              <p:ext uri="{D42A27DB-BD31-4B8C-83A1-F6EECF244321}">
                <p14:modId xmlns:p14="http://schemas.microsoft.com/office/powerpoint/2010/main" val="1805464000"/>
              </p:ext>
            </p:extLst>
          </p:nvPr>
        </p:nvGraphicFramePr>
        <p:xfrm>
          <a:off x="-1" y="5348034"/>
          <a:ext cx="2988813" cy="1097280"/>
        </p:xfrm>
        <a:graphic>
          <a:graphicData uri="http://schemas.openxmlformats.org/drawingml/2006/table">
            <a:tbl>
              <a:tblPr firstRow="1" bandRow="1">
                <a:tableStyleId>{5940675A-B579-460E-94D1-54222C63F5DA}</a:tableStyleId>
              </a:tblPr>
              <a:tblGrid>
                <a:gridCol w="261258">
                  <a:extLst>
                    <a:ext uri="{9D8B030D-6E8A-4147-A177-3AD203B41FA5}">
                      <a16:colId xmlns:a16="http://schemas.microsoft.com/office/drawing/2014/main" val="2662294073"/>
                    </a:ext>
                  </a:extLst>
                </a:gridCol>
                <a:gridCol w="2727555">
                  <a:extLst>
                    <a:ext uri="{9D8B030D-6E8A-4147-A177-3AD203B41FA5}">
                      <a16:colId xmlns:a16="http://schemas.microsoft.com/office/drawing/2014/main" val="5074443"/>
                    </a:ext>
                  </a:extLst>
                </a:gridCol>
              </a:tblGrid>
              <a:tr h="191083">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dirty="0">
                          <a:solidFill>
                            <a:schemeClr val="accent6">
                              <a:lumMod val="50000"/>
                            </a:schemeClr>
                          </a:solidFill>
                          <a:latin typeface="Verdana Pro" panose="020B0604030504040204" pitchFamily="34" charset="0"/>
                        </a:rPr>
                        <a:t>Production systems</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91083">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5" action="ppaction://hlinksldjump">
                            <a:extLst>
                              <a:ext uri="{A12FA001-AC4F-418D-AE19-62706E023703}">
                                <ahyp:hlinkClr xmlns:ahyp="http://schemas.microsoft.com/office/drawing/2018/hyperlinkcolor" val="tx"/>
                              </a:ext>
                            </a:extLst>
                          </a:hlinkClick>
                        </a:rPr>
                        <a:t>Early generation seed supply</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93973">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bg1"/>
                          </a:solidFill>
                          <a:latin typeface="Verdana Pro" panose="020B0604030504040204" pitchFamily="34" charset="0"/>
                        </a:rPr>
                        <a:t>Infrastructural capacity for seed production &amp; marketing</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7877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6" action="ppaction://hlinksldjump">
                            <a:extLst>
                              <a:ext uri="{A12FA001-AC4F-418D-AE19-62706E023703}">
                                <ahyp:hlinkClr xmlns:ahyp="http://schemas.microsoft.com/office/drawing/2018/hyperlinkcolor" val="tx"/>
                              </a:ext>
                            </a:extLst>
                          </a:hlinkClick>
                        </a:rPr>
                        <a:t>Company professionalization &amp; specialization</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191083">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7" action="ppaction://hlinksldjump">
                            <a:extLst>
                              <a:ext uri="{A12FA001-AC4F-418D-AE19-62706E023703}">
                                <ahyp:hlinkClr xmlns:ahyp="http://schemas.microsoft.com/office/drawing/2018/hyperlinkcolor" val="tx"/>
                              </a:ext>
                            </a:extLst>
                          </a:hlinkClick>
                        </a:rPr>
                        <a:t>Community-based seed production (CBSP)</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pic>
        <p:nvPicPr>
          <p:cNvPr id="13" name="Graphic 12" descr="Crops with solid fill">
            <a:hlinkClick r:id="rId5" action="ppaction://hlinksldjump"/>
            <a:hlinkHover r:id="rId5" action="ppaction://hlinksldjump" highlightClick="1"/>
            <a:extLst>
              <a:ext uri="{FF2B5EF4-FFF2-40B4-BE49-F238E27FC236}">
                <a16:creationId xmlns:a16="http://schemas.microsoft.com/office/drawing/2014/main" id="{D9225DAD-F5CD-2DE0-5E03-ED092EA333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21" y="5353205"/>
            <a:ext cx="209133" cy="209133"/>
          </a:xfrm>
          <a:prstGeom prst="rect">
            <a:avLst/>
          </a:prstGeom>
        </p:spPr>
      </p:pic>
      <p:pic>
        <p:nvPicPr>
          <p:cNvPr id="15" name="Picture 14">
            <a:extLst>
              <a:ext uri="{FF2B5EF4-FFF2-40B4-BE49-F238E27FC236}">
                <a16:creationId xmlns:a16="http://schemas.microsoft.com/office/drawing/2014/main" id="{1CB9F9C0-FDA6-EB37-3521-6F6A4BAAFCEC}"/>
              </a:ext>
            </a:extLst>
          </p:cNvPr>
          <p:cNvPicPr>
            <a:picLocks noChangeAspect="1"/>
          </p:cNvPicPr>
          <p:nvPr/>
        </p:nvPicPr>
        <p:blipFill>
          <a:blip r:embed="rId28"/>
          <a:stretch>
            <a:fillRect/>
          </a:stretch>
        </p:blipFill>
        <p:spPr>
          <a:xfrm>
            <a:off x="7430686" y="5931775"/>
            <a:ext cx="4570111" cy="375187"/>
          </a:xfrm>
          <a:prstGeom prst="rect">
            <a:avLst/>
          </a:prstGeom>
        </p:spPr>
      </p:pic>
      <p:sp>
        <p:nvSpPr>
          <p:cNvPr id="16" name="TextBox 15">
            <a:extLst>
              <a:ext uri="{FF2B5EF4-FFF2-40B4-BE49-F238E27FC236}">
                <a16:creationId xmlns:a16="http://schemas.microsoft.com/office/drawing/2014/main" id="{5F96AF87-0256-686E-F6B3-60FA2A782B05}"/>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SEEDAN</a:t>
            </a:r>
          </a:p>
        </p:txBody>
      </p:sp>
    </p:spTree>
    <p:extLst>
      <p:ext uri="{BB962C8B-B14F-4D97-AF65-F5344CB8AC3E}">
        <p14:creationId xmlns:p14="http://schemas.microsoft.com/office/powerpoint/2010/main" val="66061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8"/>
            <a:ext cx="2690019" cy="1895549"/>
          </a:xfrm>
        </p:spPr>
        <p:txBody>
          <a:bodyPr>
            <a:normAutofit/>
          </a:bodyPr>
          <a:lstStyle/>
          <a:p>
            <a:r>
              <a:rPr lang="en-US" sz="2800" dirty="0"/>
              <a:t>Topic 5:  </a:t>
            </a:r>
            <a:r>
              <a:rPr lang="en-US" sz="2400" dirty="0"/>
              <a:t>Company professionalization &amp; specialization</a:t>
            </a:r>
            <a:endParaRPr lang="en-US" dirty="0"/>
          </a:p>
        </p:txBody>
      </p:sp>
      <p:sp>
        <p:nvSpPr>
          <p:cNvPr id="6" name="TextBox 5">
            <a:extLst>
              <a:ext uri="{FF2B5EF4-FFF2-40B4-BE49-F238E27FC236}">
                <a16:creationId xmlns:a16="http://schemas.microsoft.com/office/drawing/2014/main" id="{9C40D6F1-0F1C-279A-FC07-B44A61CD224E}"/>
              </a:ext>
            </a:extLst>
          </p:cNvPr>
          <p:cNvSpPr txBox="1"/>
          <p:nvPr/>
        </p:nvSpPr>
        <p:spPr>
          <a:xfrm>
            <a:off x="191202" y="2207399"/>
            <a:ext cx="2447495" cy="1246495"/>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Increased professionalization and specialization of seed companies and other seed entrepreneurs in the production and marketing of seed of specific crops or crop groups.</a:t>
            </a:r>
          </a:p>
        </p:txBody>
      </p:sp>
      <p:sp>
        <p:nvSpPr>
          <p:cNvPr id="7" name="Rectangle: Rounded Corners 6">
            <a:extLst>
              <a:ext uri="{FF2B5EF4-FFF2-40B4-BE49-F238E27FC236}">
                <a16:creationId xmlns:a16="http://schemas.microsoft.com/office/drawing/2014/main" id="{C158A6F6-C950-BB76-2882-3DF6F335B466}"/>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dirty="0">
              <a:solidFill>
                <a:schemeClr val="tx2"/>
              </a:solidFill>
              <a:latin typeface="Verdana Pro" panose="020B0604030504040204" pitchFamily="34" charset="0"/>
            </a:endParaRPr>
          </a:p>
        </p:txBody>
      </p:sp>
      <p:graphicFrame>
        <p:nvGraphicFramePr>
          <p:cNvPr id="10" name="Table 11">
            <a:extLst>
              <a:ext uri="{FF2B5EF4-FFF2-40B4-BE49-F238E27FC236}">
                <a16:creationId xmlns:a16="http://schemas.microsoft.com/office/drawing/2014/main" id="{BAFC43F3-9503-F4AA-AE71-977CEA572B5B}"/>
              </a:ext>
            </a:extLst>
          </p:cNvPr>
          <p:cNvGraphicFramePr>
            <a:graphicFrameLocks noGrp="1"/>
          </p:cNvGraphicFramePr>
          <p:nvPr>
            <p:extLst>
              <p:ext uri="{D42A27DB-BD31-4B8C-83A1-F6EECF244321}">
                <p14:modId xmlns:p14="http://schemas.microsoft.com/office/powerpoint/2010/main" val="4052096959"/>
              </p:ext>
            </p:extLst>
          </p:nvPr>
        </p:nvGraphicFramePr>
        <p:xfrm>
          <a:off x="3140480" y="715995"/>
          <a:ext cx="4136183" cy="5215781"/>
        </p:xfrm>
        <a:graphic>
          <a:graphicData uri="http://schemas.openxmlformats.org/drawingml/2006/table">
            <a:tbl>
              <a:tblPr firstRow="1" bandRow="1">
                <a:tableStyleId>{5940675A-B579-460E-94D1-54222C63F5DA}</a:tableStyleId>
              </a:tblPr>
              <a:tblGrid>
                <a:gridCol w="4136183">
                  <a:extLst>
                    <a:ext uri="{9D8B030D-6E8A-4147-A177-3AD203B41FA5}">
                      <a16:colId xmlns:a16="http://schemas.microsoft.com/office/drawing/2014/main" val="382777330"/>
                    </a:ext>
                  </a:extLst>
                </a:gridCol>
              </a:tblGrid>
              <a:tr h="656850">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132151">
                <a:tc>
                  <a:txBody>
                    <a:bodyPr/>
                    <a:lstStyle/>
                    <a:p>
                      <a:pPr algn="l"/>
                      <a:r>
                        <a:rPr lang="en-GB" sz="1100" noProof="0" dirty="0">
                          <a:solidFill>
                            <a:schemeClr val="tx2"/>
                          </a:solidFill>
                          <a:latin typeface="Verdana Pro" panose="020B0604030504040204" pitchFamily="34" charset="0"/>
                        </a:rPr>
                        <a:t>Number of viable and autonomous business support (BS) service entities that support seed companies covering seed producing regions on a ratio of 1 BS to 3 regions (25%)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132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number of registered seed companies that currently focus on RTBs and/or vegetables (out of the total number of companies registered with SEEDAN) </a:t>
                      </a:r>
                      <a:r>
                        <a:rPr lang="en-GB" sz="1100" noProof="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1624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number of seed companies/ entrepreneurs specialised in RTB and/or vegetables, that have reviewed and improved their production and marketing strategy for RTBs and/or vegetables </a:t>
                      </a:r>
                      <a:r>
                        <a:rPr lang="en-GB" sz="1100" noProof="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r h="1132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number of companies that have specialized and cover at least 3 states with the crop or crop group (RTBs and/or vegetables) </a:t>
                      </a:r>
                      <a:r>
                        <a:rPr lang="en-GB" sz="1100" noProof="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6141587"/>
                  </a:ext>
                </a:extLst>
              </a:tr>
            </a:tbl>
          </a:graphicData>
        </a:graphic>
      </p:graphicFrame>
      <p:sp>
        <p:nvSpPr>
          <p:cNvPr id="41" name="Arrow: Chevron 40">
            <a:hlinkClick r:id="" action="ppaction://hlinkshowjump?jump=nextslide"/>
            <a:extLst>
              <a:ext uri="{FF2B5EF4-FFF2-40B4-BE49-F238E27FC236}">
                <a16:creationId xmlns:a16="http://schemas.microsoft.com/office/drawing/2014/main" id="{0174F09F-CE6E-7DC6-4CB2-23C20BDC735A}"/>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Chevron 41">
            <a:hlinkClick r:id="" action="ppaction://hlinkshowjump?jump=previousslide"/>
            <a:extLst>
              <a:ext uri="{FF2B5EF4-FFF2-40B4-BE49-F238E27FC236}">
                <a16:creationId xmlns:a16="http://schemas.microsoft.com/office/drawing/2014/main" id="{3ECB879B-823F-BD63-72C0-E344E217C287}"/>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6B3326CC-97DC-2F72-6D6A-83D0D748B52F}"/>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48" name="TextBox 47">
            <a:extLst>
              <a:ext uri="{FF2B5EF4-FFF2-40B4-BE49-F238E27FC236}">
                <a16:creationId xmlns:a16="http://schemas.microsoft.com/office/drawing/2014/main" id="{AC646760-8AB6-864E-3CC5-8FC599008262}"/>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51" name="TextBox 50">
            <a:extLst>
              <a:ext uri="{FF2B5EF4-FFF2-40B4-BE49-F238E27FC236}">
                <a16:creationId xmlns:a16="http://schemas.microsoft.com/office/drawing/2014/main" id="{0343148E-D4D9-84D3-CBAA-057460B487DE}"/>
              </a:ext>
            </a:extLst>
          </p:cNvPr>
          <p:cNvSpPr txBox="1"/>
          <p:nvPr/>
        </p:nvSpPr>
        <p:spPr>
          <a:xfrm>
            <a:off x="10037184" y="918398"/>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Good</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graphicFrame>
        <p:nvGraphicFramePr>
          <p:cNvPr id="3" name="Chart 2">
            <a:extLst>
              <a:ext uri="{FF2B5EF4-FFF2-40B4-BE49-F238E27FC236}">
                <a16:creationId xmlns:a16="http://schemas.microsoft.com/office/drawing/2014/main" id="{F003521E-6AFB-4F52-4D3A-0B2415F4FD66}"/>
              </a:ext>
            </a:extLst>
          </p:cNvPr>
          <p:cNvGraphicFramePr>
            <a:graphicFrameLocks/>
          </p:cNvGraphicFramePr>
          <p:nvPr>
            <p:extLst>
              <p:ext uri="{D42A27DB-BD31-4B8C-83A1-F6EECF244321}">
                <p14:modId xmlns:p14="http://schemas.microsoft.com/office/powerpoint/2010/main" val="2115924888"/>
              </p:ext>
            </p:extLst>
          </p:nvPr>
        </p:nvGraphicFramePr>
        <p:xfrm>
          <a:off x="7430686" y="2444611"/>
          <a:ext cx="4570112" cy="3260147"/>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hlinkClick r:id="rId3" action="ppaction://hlinksldjump"/>
            <a:extLst>
              <a:ext uri="{FF2B5EF4-FFF2-40B4-BE49-F238E27FC236}">
                <a16:creationId xmlns:a16="http://schemas.microsoft.com/office/drawing/2014/main" id="{5349B0C5-06B6-F36F-9BE7-577635FF8805}"/>
              </a:ext>
            </a:extLst>
          </p:cNvPr>
          <p:cNvPicPr>
            <a:picLocks noChangeAspect="1"/>
          </p:cNvPicPr>
          <p:nvPr/>
        </p:nvPicPr>
        <p:blipFill rotWithShape="1">
          <a:blip r:embed="rId4"/>
          <a:srcRect l="67351" t="26261" r="18514" b="58686"/>
          <a:stretch/>
        </p:blipFill>
        <p:spPr>
          <a:xfrm>
            <a:off x="7607545" y="816417"/>
            <a:ext cx="2313338" cy="1385820"/>
          </a:xfrm>
          <a:prstGeom prst="rect">
            <a:avLst/>
          </a:prstGeom>
        </p:spPr>
      </p:pic>
      <p:pic>
        <p:nvPicPr>
          <p:cNvPr id="8" name="Graphic 7" descr="Crops with solid fill">
            <a:hlinkClick r:id="rId5" action="ppaction://hlinksldjump"/>
            <a:hlinkHover r:id="rId5" action="ppaction://hlinksldjump" highlightClick="1"/>
            <a:extLst>
              <a:ext uri="{FF2B5EF4-FFF2-40B4-BE49-F238E27FC236}">
                <a16:creationId xmlns:a16="http://schemas.microsoft.com/office/drawing/2014/main" id="{CEC8E973-D23A-279F-2D15-F10FA5F543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9" name="Graphic 8" descr="Blockchain with solid fill">
            <a:hlinkClick r:id="rId8" action="ppaction://hlinksldjump" highlightClick="1"/>
            <a:hlinkHover r:id="rId8" action="ppaction://hlinksldjump" highlightClick="1"/>
            <a:extLst>
              <a:ext uri="{FF2B5EF4-FFF2-40B4-BE49-F238E27FC236}">
                <a16:creationId xmlns:a16="http://schemas.microsoft.com/office/drawing/2014/main" id="{287FD2CC-E6DE-FF57-FAAC-5CB3DF4F00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11" name="Graphic 10" descr="Bank with solid fill">
            <a:hlinkClick r:id="rId11" action="ppaction://hlinksldjump" highlightClick="1"/>
            <a:hlinkHover r:id="rId11" action="ppaction://hlinksldjump" highlightClick="1"/>
            <a:extLst>
              <a:ext uri="{FF2B5EF4-FFF2-40B4-BE49-F238E27FC236}">
                <a16:creationId xmlns:a16="http://schemas.microsoft.com/office/drawing/2014/main" id="{2C6F2A11-8E6B-78E0-A7A5-CCCABC3BD3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12" name="Graphic 11" descr="Coins with solid fill">
            <a:hlinkClick r:id="rId14" action="ppaction://hlinksldjump" highlightClick="1"/>
            <a:hlinkHover r:id="rId14" action="ppaction://hlinksldjump" highlightClick="1"/>
            <a:extLst>
              <a:ext uri="{FF2B5EF4-FFF2-40B4-BE49-F238E27FC236}">
                <a16:creationId xmlns:a16="http://schemas.microsoft.com/office/drawing/2014/main" id="{04A1C2C3-319E-ACD2-24BF-505584AB3F2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3" name="Graphic 12"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E5D6CE66-5E84-005B-72F1-AAA07DF295B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4" name="Graphic 13"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EF5425A0-F8FC-A8EE-B7E4-E965580ED50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6" name="Graphic 15" descr="Hamburger Menu Icon with solid fill">
            <a:hlinkClick r:id="rId3" action="ppaction://hlinksldjump"/>
            <a:extLst>
              <a:ext uri="{FF2B5EF4-FFF2-40B4-BE49-F238E27FC236}">
                <a16:creationId xmlns:a16="http://schemas.microsoft.com/office/drawing/2014/main" id="{02E29F17-BD5F-2C3F-3997-527703F5D9F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5" name="Table 7">
            <a:extLst>
              <a:ext uri="{FF2B5EF4-FFF2-40B4-BE49-F238E27FC236}">
                <a16:creationId xmlns:a16="http://schemas.microsoft.com/office/drawing/2014/main" id="{C5DCBBD8-95D3-5AA5-FF64-E527AF759E7B}"/>
              </a:ext>
            </a:extLst>
          </p:cNvPr>
          <p:cNvGraphicFramePr>
            <a:graphicFrameLocks noGrp="1"/>
          </p:cNvGraphicFramePr>
          <p:nvPr>
            <p:extLst>
              <p:ext uri="{D42A27DB-BD31-4B8C-83A1-F6EECF244321}">
                <p14:modId xmlns:p14="http://schemas.microsoft.com/office/powerpoint/2010/main" val="364905454"/>
              </p:ext>
            </p:extLst>
          </p:nvPr>
        </p:nvGraphicFramePr>
        <p:xfrm>
          <a:off x="-1" y="5348034"/>
          <a:ext cx="2988813" cy="1097280"/>
        </p:xfrm>
        <a:graphic>
          <a:graphicData uri="http://schemas.openxmlformats.org/drawingml/2006/table">
            <a:tbl>
              <a:tblPr firstRow="1" bandRow="1">
                <a:tableStyleId>{5940675A-B579-460E-94D1-54222C63F5DA}</a:tableStyleId>
              </a:tblPr>
              <a:tblGrid>
                <a:gridCol w="261258">
                  <a:extLst>
                    <a:ext uri="{9D8B030D-6E8A-4147-A177-3AD203B41FA5}">
                      <a16:colId xmlns:a16="http://schemas.microsoft.com/office/drawing/2014/main" val="2662294073"/>
                    </a:ext>
                  </a:extLst>
                </a:gridCol>
                <a:gridCol w="2727555">
                  <a:extLst>
                    <a:ext uri="{9D8B030D-6E8A-4147-A177-3AD203B41FA5}">
                      <a16:colId xmlns:a16="http://schemas.microsoft.com/office/drawing/2014/main" val="5074443"/>
                    </a:ext>
                  </a:extLst>
                </a:gridCol>
              </a:tblGrid>
              <a:tr h="191083">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dirty="0">
                          <a:solidFill>
                            <a:schemeClr val="accent6">
                              <a:lumMod val="50000"/>
                            </a:schemeClr>
                          </a:solidFill>
                          <a:latin typeface="Verdana Pro" panose="020B0604030504040204" pitchFamily="34" charset="0"/>
                        </a:rPr>
                        <a:t>Production systems</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91083">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5" action="ppaction://hlinksldjump">
                            <a:extLst>
                              <a:ext uri="{A12FA001-AC4F-418D-AE19-62706E023703}">
                                <ahyp:hlinkClr xmlns:ahyp="http://schemas.microsoft.com/office/drawing/2018/hyperlinkcolor" val="tx"/>
                              </a:ext>
                            </a:extLst>
                          </a:hlinkClick>
                        </a:rPr>
                        <a:t>Early generation seed supply</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93973">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6" action="ppaction://hlinksldjump">
                            <a:extLst>
                              <a:ext uri="{A12FA001-AC4F-418D-AE19-62706E023703}">
                                <ahyp:hlinkClr xmlns:ahyp="http://schemas.microsoft.com/office/drawing/2018/hyperlinkcolor" val="tx"/>
                              </a:ext>
                            </a:extLst>
                          </a:hlinkClick>
                        </a:rPr>
                        <a:t>Infrastructural capacity for seed production &amp; marketing</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7877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bg1"/>
                          </a:solidFill>
                          <a:latin typeface="Verdana Pro" panose="020B0604030504040204" pitchFamily="34" charset="0"/>
                        </a:rPr>
                        <a:t>Company professionalization &amp; specialization</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191083">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7" action="ppaction://hlinksldjump">
                            <a:extLst>
                              <a:ext uri="{A12FA001-AC4F-418D-AE19-62706E023703}">
                                <ahyp:hlinkClr xmlns:ahyp="http://schemas.microsoft.com/office/drawing/2018/hyperlinkcolor" val="tx"/>
                              </a:ext>
                            </a:extLst>
                          </a:hlinkClick>
                        </a:rPr>
                        <a:t>Community-based seed production (CBSP)</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pic>
        <p:nvPicPr>
          <p:cNvPr id="15" name="Graphic 14" descr="Crops with solid fill">
            <a:hlinkClick r:id="rId5" action="ppaction://hlinksldjump"/>
            <a:hlinkHover r:id="rId5" action="ppaction://hlinksldjump" highlightClick="1"/>
            <a:extLst>
              <a:ext uri="{FF2B5EF4-FFF2-40B4-BE49-F238E27FC236}">
                <a16:creationId xmlns:a16="http://schemas.microsoft.com/office/drawing/2014/main" id="{500B158F-A101-349F-6559-0DEA24F186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21" y="5353205"/>
            <a:ext cx="209133" cy="209133"/>
          </a:xfrm>
          <a:prstGeom prst="rect">
            <a:avLst/>
          </a:prstGeom>
        </p:spPr>
      </p:pic>
      <p:pic>
        <p:nvPicPr>
          <p:cNvPr id="17" name="Picture 16">
            <a:extLst>
              <a:ext uri="{FF2B5EF4-FFF2-40B4-BE49-F238E27FC236}">
                <a16:creationId xmlns:a16="http://schemas.microsoft.com/office/drawing/2014/main" id="{2BEB4E35-109F-0AA0-C2BC-5183B08A0F65}"/>
              </a:ext>
            </a:extLst>
          </p:cNvPr>
          <p:cNvPicPr>
            <a:picLocks noChangeAspect="1"/>
          </p:cNvPicPr>
          <p:nvPr/>
        </p:nvPicPr>
        <p:blipFill>
          <a:blip r:embed="rId28"/>
          <a:stretch>
            <a:fillRect/>
          </a:stretch>
        </p:blipFill>
        <p:spPr>
          <a:xfrm>
            <a:off x="7430686" y="5931775"/>
            <a:ext cx="4570111" cy="375187"/>
          </a:xfrm>
          <a:prstGeom prst="rect">
            <a:avLst/>
          </a:prstGeom>
        </p:spPr>
      </p:pic>
      <p:sp>
        <p:nvSpPr>
          <p:cNvPr id="18" name="TextBox 17">
            <a:extLst>
              <a:ext uri="{FF2B5EF4-FFF2-40B4-BE49-F238E27FC236}">
                <a16:creationId xmlns:a16="http://schemas.microsoft.com/office/drawing/2014/main" id="{B86C04B9-CE0E-D4F0-36D4-C179B4022BB7}"/>
              </a:ext>
            </a:extLst>
          </p:cNvPr>
          <p:cNvSpPr txBox="1"/>
          <p:nvPr/>
        </p:nvSpPr>
        <p:spPr>
          <a:xfrm>
            <a:off x="3140481" y="6208135"/>
            <a:ext cx="1370560"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 SEEDAN</a:t>
            </a:r>
          </a:p>
        </p:txBody>
      </p:sp>
    </p:spTree>
    <p:extLst>
      <p:ext uri="{BB962C8B-B14F-4D97-AF65-F5344CB8AC3E}">
        <p14:creationId xmlns:p14="http://schemas.microsoft.com/office/powerpoint/2010/main" val="3115729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8"/>
            <a:ext cx="2690019" cy="1408901"/>
          </a:xfrm>
        </p:spPr>
        <p:txBody>
          <a:bodyPr>
            <a:normAutofit/>
          </a:bodyPr>
          <a:lstStyle/>
          <a:p>
            <a:r>
              <a:rPr lang="en-US" sz="2400" dirty="0"/>
              <a:t>Topic 6:</a:t>
            </a:r>
            <a:br>
              <a:rPr lang="en-US" sz="2400" dirty="0"/>
            </a:br>
            <a:r>
              <a:rPr lang="en-US" sz="2400" dirty="0"/>
              <a:t>Community-based seed production CBSP</a:t>
            </a:r>
          </a:p>
        </p:txBody>
      </p:sp>
      <p:sp>
        <p:nvSpPr>
          <p:cNvPr id="8" name="TextBox 7">
            <a:extLst>
              <a:ext uri="{FF2B5EF4-FFF2-40B4-BE49-F238E27FC236}">
                <a16:creationId xmlns:a16="http://schemas.microsoft.com/office/drawing/2014/main" id="{1DD2ED45-D99A-0354-5518-EBCB40787161}"/>
              </a:ext>
            </a:extLst>
          </p:cNvPr>
          <p:cNvSpPr txBox="1"/>
          <p:nvPr/>
        </p:nvSpPr>
        <p:spPr>
          <a:xfrm>
            <a:off x="191201" y="1793967"/>
            <a:ext cx="2690019" cy="2700739"/>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Strengthened CBSP schemes and local seed entrepreneurs contribute </a:t>
            </a:r>
          </a:p>
          <a:p>
            <a:r>
              <a:rPr lang="en-US" sz="1050" dirty="0">
                <a:solidFill>
                  <a:schemeClr val="bg1"/>
                </a:solidFill>
                <a:latin typeface="Verdana Pro" panose="020B0604030504040204" pitchFamily="34" charset="0"/>
              </a:rPr>
              <a:t>to the increased availability of quality seeds accessible to farmers; they have evolved into business-oriented, legitimate, legal, institutionally supported and sustainable stakeholders in the production and marketing of quality seed; CBSP schemes and local seed entrepreneurs have structural linkages with public research organizations for access to new improved varieties, EGS and other technologies…</a:t>
            </a:r>
          </a:p>
        </p:txBody>
      </p:sp>
      <p:sp>
        <p:nvSpPr>
          <p:cNvPr id="6" name="Rectangle: Rounded Corners 5">
            <a:extLst>
              <a:ext uri="{FF2B5EF4-FFF2-40B4-BE49-F238E27FC236}">
                <a16:creationId xmlns:a16="http://schemas.microsoft.com/office/drawing/2014/main" id="{4D015E5D-9F07-AEF9-F746-732B7F865797}"/>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10" name="Table 11">
            <a:extLst>
              <a:ext uri="{FF2B5EF4-FFF2-40B4-BE49-F238E27FC236}">
                <a16:creationId xmlns:a16="http://schemas.microsoft.com/office/drawing/2014/main" id="{8A1DB04C-B456-9614-3001-F0200806AB1F}"/>
              </a:ext>
            </a:extLst>
          </p:cNvPr>
          <p:cNvGraphicFramePr>
            <a:graphicFrameLocks noGrp="1"/>
          </p:cNvGraphicFramePr>
          <p:nvPr>
            <p:extLst>
              <p:ext uri="{D42A27DB-BD31-4B8C-83A1-F6EECF244321}">
                <p14:modId xmlns:p14="http://schemas.microsoft.com/office/powerpoint/2010/main" val="2255956791"/>
              </p:ext>
            </p:extLst>
          </p:nvPr>
        </p:nvGraphicFramePr>
        <p:xfrm>
          <a:off x="3140480" y="715995"/>
          <a:ext cx="4113878" cy="5137129"/>
        </p:xfrm>
        <a:graphic>
          <a:graphicData uri="http://schemas.openxmlformats.org/drawingml/2006/table">
            <a:tbl>
              <a:tblPr firstRow="1" bandRow="1">
                <a:tableStyleId>{5940675A-B579-460E-94D1-54222C63F5DA}</a:tableStyleId>
              </a:tblPr>
              <a:tblGrid>
                <a:gridCol w="4113878">
                  <a:extLst>
                    <a:ext uri="{9D8B030D-6E8A-4147-A177-3AD203B41FA5}">
                      <a16:colId xmlns:a16="http://schemas.microsoft.com/office/drawing/2014/main" val="382777330"/>
                    </a:ext>
                  </a:extLst>
                </a:gridCol>
              </a:tblGrid>
              <a:tr h="832486">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434881">
                <a:tc>
                  <a:txBody>
                    <a:bodyPr/>
                    <a:lstStyle/>
                    <a:p>
                      <a:pPr algn="l"/>
                      <a:r>
                        <a:rPr lang="en-US" sz="1100" noProof="0" dirty="0">
                          <a:solidFill>
                            <a:schemeClr val="tx2"/>
                          </a:solidFill>
                          <a:latin typeface="Verdana Pro" panose="020B0604030504040204" pitchFamily="34" charset="0"/>
                        </a:rPr>
                        <a:t>Increased number of community-based seed producers (CBSP) that are registered with NASC and active in seed production (40%)</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4348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The community-based seed producers (CBSP) have a defined structure and defined modalities for quality assurance (35%)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4348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Number of seed producers in CBSP and seed entrepreneurs  using to EGS of new varieties through research organisations (25%)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bl>
          </a:graphicData>
        </a:graphic>
      </p:graphicFrame>
      <p:graphicFrame>
        <p:nvGraphicFramePr>
          <p:cNvPr id="24" name="Chart 23">
            <a:extLst>
              <a:ext uri="{FF2B5EF4-FFF2-40B4-BE49-F238E27FC236}">
                <a16:creationId xmlns:a16="http://schemas.microsoft.com/office/drawing/2014/main" id="{56C9B294-003D-6A18-177A-84C0D2A1A5E4}"/>
              </a:ext>
            </a:extLst>
          </p:cNvPr>
          <p:cNvGraphicFramePr>
            <a:graphicFrameLocks/>
          </p:cNvGraphicFramePr>
          <p:nvPr>
            <p:extLst>
              <p:ext uri="{D42A27DB-BD31-4B8C-83A1-F6EECF244321}">
                <p14:modId xmlns:p14="http://schemas.microsoft.com/office/powerpoint/2010/main" val="1917488990"/>
              </p:ext>
            </p:extLst>
          </p:nvPr>
        </p:nvGraphicFramePr>
        <p:xfrm>
          <a:off x="7430686" y="2463247"/>
          <a:ext cx="4570112" cy="3176000"/>
        </p:xfrm>
        <a:graphic>
          <a:graphicData uri="http://schemas.openxmlformats.org/drawingml/2006/chart">
            <c:chart xmlns:c="http://schemas.openxmlformats.org/drawingml/2006/chart" xmlns:r="http://schemas.openxmlformats.org/officeDocument/2006/relationships" r:id="rId2"/>
          </a:graphicData>
        </a:graphic>
      </p:graphicFrame>
      <p:pic>
        <p:nvPicPr>
          <p:cNvPr id="25" name="Picture 24">
            <a:hlinkClick r:id="rId3" action="ppaction://hlinksldjump"/>
            <a:extLst>
              <a:ext uri="{FF2B5EF4-FFF2-40B4-BE49-F238E27FC236}">
                <a16:creationId xmlns:a16="http://schemas.microsoft.com/office/drawing/2014/main" id="{73B677B5-C054-47B5-9D05-CBD20497B752}"/>
              </a:ext>
            </a:extLst>
          </p:cNvPr>
          <p:cNvPicPr>
            <a:picLocks noChangeAspect="1"/>
          </p:cNvPicPr>
          <p:nvPr/>
        </p:nvPicPr>
        <p:blipFill rotWithShape="1">
          <a:blip r:embed="rId4"/>
          <a:srcRect l="61714" t="28571" r="19072" b="51619"/>
          <a:stretch/>
        </p:blipFill>
        <p:spPr>
          <a:xfrm>
            <a:off x="7586767" y="834199"/>
            <a:ext cx="2342605" cy="1358537"/>
          </a:xfrm>
          <a:prstGeom prst="rect">
            <a:avLst/>
          </a:prstGeom>
        </p:spPr>
      </p:pic>
      <p:sp>
        <p:nvSpPr>
          <p:cNvPr id="41" name="Arrow: Chevron 40">
            <a:hlinkClick r:id="" action="ppaction://hlinkshowjump?jump=nextslide"/>
            <a:extLst>
              <a:ext uri="{FF2B5EF4-FFF2-40B4-BE49-F238E27FC236}">
                <a16:creationId xmlns:a16="http://schemas.microsoft.com/office/drawing/2014/main" id="{867A89FC-1188-6041-E1AA-F75726136CC8}"/>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Chevron 41">
            <a:hlinkClick r:id="" action="ppaction://hlinkshowjump?jump=previousslide"/>
            <a:extLst>
              <a:ext uri="{FF2B5EF4-FFF2-40B4-BE49-F238E27FC236}">
                <a16:creationId xmlns:a16="http://schemas.microsoft.com/office/drawing/2014/main" id="{3C108DE5-84B9-CC63-5D8A-547571CBAC85}"/>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94DDB192-DF1F-9690-EF2B-D1D373F1104A}"/>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46" name="TextBox 45">
            <a:extLst>
              <a:ext uri="{FF2B5EF4-FFF2-40B4-BE49-F238E27FC236}">
                <a16:creationId xmlns:a16="http://schemas.microsoft.com/office/drawing/2014/main" id="{28CB0E3F-E127-26ED-5D6F-F1782AE97622}"/>
              </a:ext>
            </a:extLst>
          </p:cNvPr>
          <p:cNvSpPr txBox="1"/>
          <p:nvPr/>
        </p:nvSpPr>
        <p:spPr>
          <a:xfrm>
            <a:off x="2988642" y="145135"/>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47" name="TextBox 46">
            <a:extLst>
              <a:ext uri="{FF2B5EF4-FFF2-40B4-BE49-F238E27FC236}">
                <a16:creationId xmlns:a16="http://schemas.microsoft.com/office/drawing/2014/main" id="{FF66067C-CD0D-B763-B9DA-3FB922200A06}"/>
              </a:ext>
            </a:extLst>
          </p:cNvPr>
          <p:cNvSpPr txBox="1"/>
          <p:nvPr/>
        </p:nvSpPr>
        <p:spPr>
          <a:xfrm>
            <a:off x="10014879" y="907542"/>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constant from 2022 - 2023</a:t>
            </a:r>
          </a:p>
        </p:txBody>
      </p:sp>
      <p:pic>
        <p:nvPicPr>
          <p:cNvPr id="3" name="Graphic 2" descr="Crops with solid fill">
            <a:hlinkClick r:id="rId5" action="ppaction://hlinksldjump"/>
            <a:hlinkHover r:id="rId5" action="ppaction://hlinksldjump" highlightClick="1"/>
            <a:extLst>
              <a:ext uri="{FF2B5EF4-FFF2-40B4-BE49-F238E27FC236}">
                <a16:creationId xmlns:a16="http://schemas.microsoft.com/office/drawing/2014/main" id="{FED025E3-9AD9-B3F2-C547-54EEFD10D2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4" name="Graphic 3" descr="Blockchain with solid fill">
            <a:hlinkClick r:id="rId8" action="ppaction://hlinksldjump" highlightClick="1"/>
            <a:hlinkHover r:id="rId8" action="ppaction://hlinksldjump" highlightClick="1"/>
            <a:extLst>
              <a:ext uri="{FF2B5EF4-FFF2-40B4-BE49-F238E27FC236}">
                <a16:creationId xmlns:a16="http://schemas.microsoft.com/office/drawing/2014/main" id="{31FD76A8-BDB0-B0E2-FDAD-24E55DDDDE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7" name="Graphic 6" descr="Bank with solid fill">
            <a:hlinkClick r:id="rId11" action="ppaction://hlinksldjump" highlightClick="1"/>
            <a:hlinkHover r:id="rId11" action="ppaction://hlinksldjump" highlightClick="1"/>
            <a:extLst>
              <a:ext uri="{FF2B5EF4-FFF2-40B4-BE49-F238E27FC236}">
                <a16:creationId xmlns:a16="http://schemas.microsoft.com/office/drawing/2014/main" id="{DEDBA8A2-5C06-1B11-1404-60BA102CA6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9" name="Graphic 8" descr="Coins with solid fill">
            <a:hlinkClick r:id="rId14" action="ppaction://hlinksldjump" highlightClick="1"/>
            <a:hlinkHover r:id="rId14" action="ppaction://hlinksldjump" highlightClick="1"/>
            <a:extLst>
              <a:ext uri="{FF2B5EF4-FFF2-40B4-BE49-F238E27FC236}">
                <a16:creationId xmlns:a16="http://schemas.microsoft.com/office/drawing/2014/main" id="{763FDE54-DAC9-31EC-ACCE-178F5C8C995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1" name="Graphic 10"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EB495FD5-6B82-E7F4-D2C8-7FE2857FAE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2" name="Graphic 11"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9D06503B-4398-68A6-93A1-37AB842B883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4" name="Graphic 13" descr="Hamburger Menu Icon with solid fill">
            <a:hlinkClick r:id="rId3" action="ppaction://hlinksldjump"/>
            <a:extLst>
              <a:ext uri="{FF2B5EF4-FFF2-40B4-BE49-F238E27FC236}">
                <a16:creationId xmlns:a16="http://schemas.microsoft.com/office/drawing/2014/main" id="{FE6ADBF5-8CA1-7698-96A2-FCBC24ABFCF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5" name="Table 7">
            <a:extLst>
              <a:ext uri="{FF2B5EF4-FFF2-40B4-BE49-F238E27FC236}">
                <a16:creationId xmlns:a16="http://schemas.microsoft.com/office/drawing/2014/main" id="{AF181F55-FB30-7895-FDBF-730CC897B981}"/>
              </a:ext>
            </a:extLst>
          </p:cNvPr>
          <p:cNvGraphicFramePr>
            <a:graphicFrameLocks noGrp="1"/>
          </p:cNvGraphicFramePr>
          <p:nvPr>
            <p:extLst>
              <p:ext uri="{D42A27DB-BD31-4B8C-83A1-F6EECF244321}">
                <p14:modId xmlns:p14="http://schemas.microsoft.com/office/powerpoint/2010/main" val="2483348959"/>
              </p:ext>
            </p:extLst>
          </p:nvPr>
        </p:nvGraphicFramePr>
        <p:xfrm>
          <a:off x="-1" y="5348034"/>
          <a:ext cx="2988813" cy="1097280"/>
        </p:xfrm>
        <a:graphic>
          <a:graphicData uri="http://schemas.openxmlformats.org/drawingml/2006/table">
            <a:tbl>
              <a:tblPr firstRow="1" bandRow="1">
                <a:tableStyleId>{5940675A-B579-460E-94D1-54222C63F5DA}</a:tableStyleId>
              </a:tblPr>
              <a:tblGrid>
                <a:gridCol w="261258">
                  <a:extLst>
                    <a:ext uri="{9D8B030D-6E8A-4147-A177-3AD203B41FA5}">
                      <a16:colId xmlns:a16="http://schemas.microsoft.com/office/drawing/2014/main" val="2662294073"/>
                    </a:ext>
                  </a:extLst>
                </a:gridCol>
                <a:gridCol w="2727555">
                  <a:extLst>
                    <a:ext uri="{9D8B030D-6E8A-4147-A177-3AD203B41FA5}">
                      <a16:colId xmlns:a16="http://schemas.microsoft.com/office/drawing/2014/main" val="5074443"/>
                    </a:ext>
                  </a:extLst>
                </a:gridCol>
              </a:tblGrid>
              <a:tr h="191083">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dirty="0">
                          <a:solidFill>
                            <a:schemeClr val="accent6">
                              <a:lumMod val="50000"/>
                            </a:schemeClr>
                          </a:solidFill>
                          <a:latin typeface="Verdana Pro" panose="020B0604030504040204" pitchFamily="34" charset="0"/>
                        </a:rPr>
                        <a:t>Production Systems</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91083">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5" action="ppaction://hlinksldjump">
                            <a:extLst>
                              <a:ext uri="{A12FA001-AC4F-418D-AE19-62706E023703}">
                                <ahyp:hlinkClr xmlns:ahyp="http://schemas.microsoft.com/office/drawing/2018/hyperlinkcolor" val="tx"/>
                              </a:ext>
                            </a:extLst>
                          </a:hlinkClick>
                        </a:rPr>
                        <a:t>Early generation seed supply</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93973">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6" action="ppaction://hlinksldjump">
                            <a:extLst>
                              <a:ext uri="{A12FA001-AC4F-418D-AE19-62706E023703}">
                                <ahyp:hlinkClr xmlns:ahyp="http://schemas.microsoft.com/office/drawing/2018/hyperlinkcolor" val="tx"/>
                              </a:ext>
                            </a:extLst>
                          </a:hlinkClick>
                        </a:rPr>
                        <a:t>Infrastructural capacity for seed production &amp; marketing</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7877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accent6">
                              <a:lumMod val="60000"/>
                              <a:lumOff val="40000"/>
                            </a:schemeClr>
                          </a:solidFill>
                          <a:latin typeface="Verdana Pro" panose="020B0604030504040204" pitchFamily="34" charset="0"/>
                          <a:hlinkClick r:id="rId27" action="ppaction://hlinksldjump">
                            <a:extLst>
                              <a:ext uri="{A12FA001-AC4F-418D-AE19-62706E023703}">
                                <ahyp:hlinkClr xmlns:ahyp="http://schemas.microsoft.com/office/drawing/2018/hyperlinkcolor" val="tx"/>
                              </a:ext>
                            </a:extLst>
                          </a:hlinkClick>
                        </a:rPr>
                        <a:t>Company professionalization &amp; specialization</a:t>
                      </a:r>
                      <a:endParaRPr lang="en-US" sz="700" b="1" noProof="0" dirty="0">
                        <a:solidFill>
                          <a:schemeClr val="accent6">
                            <a:lumMod val="60000"/>
                            <a:lumOff val="40000"/>
                          </a:schemeClr>
                        </a:solidFill>
                        <a:latin typeface="Verdana Pro" panose="020B0604030504040204" pitchFamily="34" charset="0"/>
                      </a:endParaRP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191083">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bg1"/>
                          </a:solidFill>
                          <a:latin typeface="Verdana Pro" panose="020B0604030504040204" pitchFamily="34" charset="0"/>
                        </a:rPr>
                        <a:t>Community-based seed production (CBSP)</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pic>
        <p:nvPicPr>
          <p:cNvPr id="13" name="Graphic 12" descr="Crops with solid fill">
            <a:hlinkClick r:id="rId5" action="ppaction://hlinksldjump"/>
            <a:hlinkHover r:id="rId5" action="ppaction://hlinksldjump" highlightClick="1"/>
            <a:extLst>
              <a:ext uri="{FF2B5EF4-FFF2-40B4-BE49-F238E27FC236}">
                <a16:creationId xmlns:a16="http://schemas.microsoft.com/office/drawing/2014/main" id="{7C80C11F-A0D8-1F3D-16DD-9408AFE0B1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21" y="5353205"/>
            <a:ext cx="209133" cy="209133"/>
          </a:xfrm>
          <a:prstGeom prst="rect">
            <a:avLst/>
          </a:prstGeom>
        </p:spPr>
      </p:pic>
      <p:pic>
        <p:nvPicPr>
          <p:cNvPr id="15" name="Picture 14">
            <a:extLst>
              <a:ext uri="{FF2B5EF4-FFF2-40B4-BE49-F238E27FC236}">
                <a16:creationId xmlns:a16="http://schemas.microsoft.com/office/drawing/2014/main" id="{E514388C-A5BB-D393-40AB-B366FDFB57E2}"/>
              </a:ext>
            </a:extLst>
          </p:cNvPr>
          <p:cNvPicPr>
            <a:picLocks noChangeAspect="1"/>
          </p:cNvPicPr>
          <p:nvPr/>
        </p:nvPicPr>
        <p:blipFill>
          <a:blip r:embed="rId28"/>
          <a:stretch>
            <a:fillRect/>
          </a:stretch>
        </p:blipFill>
        <p:spPr>
          <a:xfrm>
            <a:off x="7430686" y="5931775"/>
            <a:ext cx="4570111" cy="375187"/>
          </a:xfrm>
          <a:prstGeom prst="rect">
            <a:avLst/>
          </a:prstGeom>
        </p:spPr>
      </p:pic>
      <p:sp>
        <p:nvSpPr>
          <p:cNvPr id="16" name="TextBox 15">
            <a:extLst>
              <a:ext uri="{FF2B5EF4-FFF2-40B4-BE49-F238E27FC236}">
                <a16:creationId xmlns:a16="http://schemas.microsoft.com/office/drawing/2014/main" id="{E511D8D1-8B5E-6BF8-8EC6-A58BEAA1425A}"/>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NARIs</a:t>
            </a:r>
          </a:p>
        </p:txBody>
      </p:sp>
    </p:spTree>
    <p:extLst>
      <p:ext uri="{BB962C8B-B14F-4D97-AF65-F5344CB8AC3E}">
        <p14:creationId xmlns:p14="http://schemas.microsoft.com/office/powerpoint/2010/main" val="2310354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5" name="Rectangle: Rounded Corners 4">
            <a:hlinkClick r:id="rId2" action="ppaction://hlinksldjump"/>
            <a:extLst>
              <a:ext uri="{FF2B5EF4-FFF2-40B4-BE49-F238E27FC236}">
                <a16:creationId xmlns:a16="http://schemas.microsoft.com/office/drawing/2014/main" id="{3CCB4FC4-90DF-18EB-9C2A-E1C836C93A0B}"/>
              </a:ext>
            </a:extLst>
          </p:cNvPr>
          <p:cNvSpPr/>
          <p:nvPr/>
        </p:nvSpPr>
        <p:spPr>
          <a:xfrm>
            <a:off x="923074" y="6385671"/>
            <a:ext cx="1132115" cy="26161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6">
                    <a:lumMod val="75000"/>
                  </a:schemeClr>
                </a:solidFill>
              </a:rPr>
              <a:t>Back to Top</a:t>
            </a:r>
          </a:p>
        </p:txBody>
      </p:sp>
      <p:sp>
        <p:nvSpPr>
          <p:cNvPr id="9" name="Rectangle: Rounded Corners 8">
            <a:hlinkClick r:id="rId3" action="ppaction://hlinksldjump"/>
            <a:extLst>
              <a:ext uri="{FF2B5EF4-FFF2-40B4-BE49-F238E27FC236}">
                <a16:creationId xmlns:a16="http://schemas.microsoft.com/office/drawing/2014/main" id="{91DF90DA-5290-B1F3-345F-7271C3188585}"/>
              </a:ext>
            </a:extLst>
          </p:cNvPr>
          <p:cNvSpPr/>
          <p:nvPr/>
        </p:nvSpPr>
        <p:spPr>
          <a:xfrm>
            <a:off x="8403772" y="957924"/>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Extension on seed &amp; cultivation practices</a:t>
            </a:r>
          </a:p>
        </p:txBody>
      </p:sp>
      <p:sp>
        <p:nvSpPr>
          <p:cNvPr id="10" name="Rectangle: Rounded Corners 9">
            <a:hlinkClick r:id="rId4" action="ppaction://hlinksldjump"/>
            <a:extLst>
              <a:ext uri="{FF2B5EF4-FFF2-40B4-BE49-F238E27FC236}">
                <a16:creationId xmlns:a16="http://schemas.microsoft.com/office/drawing/2014/main" id="{9603470A-CCB3-93C2-5AFA-AE3CC6116F89}"/>
              </a:ext>
            </a:extLst>
          </p:cNvPr>
          <p:cNvSpPr/>
          <p:nvPr/>
        </p:nvSpPr>
        <p:spPr>
          <a:xfrm>
            <a:off x="8403770" y="2523210"/>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Seed company marketing &amp; promotion</a:t>
            </a:r>
          </a:p>
        </p:txBody>
      </p:sp>
      <p:sp>
        <p:nvSpPr>
          <p:cNvPr id="14" name="Rectangle: Rounded Corners 13">
            <a:hlinkClick r:id="rId5" action="ppaction://hlinksldjump"/>
            <a:extLst>
              <a:ext uri="{FF2B5EF4-FFF2-40B4-BE49-F238E27FC236}">
                <a16:creationId xmlns:a16="http://schemas.microsoft.com/office/drawing/2014/main" id="{372F06FE-EF02-DD5E-8956-F7CF527C6100}"/>
              </a:ext>
            </a:extLst>
          </p:cNvPr>
          <p:cNvSpPr/>
          <p:nvPr/>
        </p:nvSpPr>
        <p:spPr>
          <a:xfrm>
            <a:off x="8403770" y="1740567"/>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Tackling of counterfeit seed</a:t>
            </a:r>
          </a:p>
        </p:txBody>
      </p:sp>
      <p:sp>
        <p:nvSpPr>
          <p:cNvPr id="15" name="Rectangle: Rounded Corners 14">
            <a:hlinkClick r:id="rId6" action="ppaction://hlinksldjump"/>
            <a:extLst>
              <a:ext uri="{FF2B5EF4-FFF2-40B4-BE49-F238E27FC236}">
                <a16:creationId xmlns:a16="http://schemas.microsoft.com/office/drawing/2014/main" id="{3F3725B4-FDEC-D438-E55C-03DC01A70F53}"/>
              </a:ext>
            </a:extLst>
          </p:cNvPr>
          <p:cNvSpPr/>
          <p:nvPr/>
        </p:nvSpPr>
        <p:spPr>
          <a:xfrm>
            <a:off x="8403770" y="3305853"/>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Crop value chains &amp; food security policies</a:t>
            </a:r>
          </a:p>
        </p:txBody>
      </p:sp>
      <p:sp>
        <p:nvSpPr>
          <p:cNvPr id="16" name="Rectangle: Rounded Corners 15">
            <a:hlinkClick r:id="rId7" action="ppaction://hlinksldjump"/>
            <a:extLst>
              <a:ext uri="{FF2B5EF4-FFF2-40B4-BE49-F238E27FC236}">
                <a16:creationId xmlns:a16="http://schemas.microsoft.com/office/drawing/2014/main" id="{EA4DC219-B711-572D-C59A-0195F8AE1D98}"/>
              </a:ext>
            </a:extLst>
          </p:cNvPr>
          <p:cNvSpPr/>
          <p:nvPr/>
        </p:nvSpPr>
        <p:spPr>
          <a:xfrm>
            <a:off x="8403770" y="4088496"/>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Seed distribution networks</a:t>
            </a:r>
          </a:p>
        </p:txBody>
      </p:sp>
      <p:sp>
        <p:nvSpPr>
          <p:cNvPr id="17" name="Rectangle: Rounded Corners 16">
            <a:hlinkClick r:id="rId8" action="ppaction://hlinksldjump"/>
            <a:extLst>
              <a:ext uri="{FF2B5EF4-FFF2-40B4-BE49-F238E27FC236}">
                <a16:creationId xmlns:a16="http://schemas.microsoft.com/office/drawing/2014/main" id="{1DB35EA7-8625-404A-DC58-B1FD40971114}"/>
              </a:ext>
            </a:extLst>
          </p:cNvPr>
          <p:cNvSpPr/>
          <p:nvPr/>
        </p:nvSpPr>
        <p:spPr>
          <a:xfrm>
            <a:off x="8403770" y="4871139"/>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Institutional markets</a:t>
            </a:r>
          </a:p>
        </p:txBody>
      </p:sp>
      <p:sp>
        <p:nvSpPr>
          <p:cNvPr id="2" name="Arrow: Chevron 1">
            <a:hlinkClick r:id="" action="ppaction://hlinkshowjump?jump=nextslide"/>
            <a:extLst>
              <a:ext uri="{FF2B5EF4-FFF2-40B4-BE49-F238E27FC236}">
                <a16:creationId xmlns:a16="http://schemas.microsoft.com/office/drawing/2014/main" id="{3C172494-3913-2E55-5878-352BE2843A28}"/>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hlinkClick r:id="" action="ppaction://hlinkshowjump?jump=previousslide"/>
            <a:extLst>
              <a:ext uri="{FF2B5EF4-FFF2-40B4-BE49-F238E27FC236}">
                <a16:creationId xmlns:a16="http://schemas.microsoft.com/office/drawing/2014/main" id="{F193D361-C05C-4B4E-473A-05DCAD68BCA4}"/>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Graphic 5" descr="Bar graph with upward trend with solid fill">
            <a:extLst>
              <a:ext uri="{FF2B5EF4-FFF2-40B4-BE49-F238E27FC236}">
                <a16:creationId xmlns:a16="http://schemas.microsoft.com/office/drawing/2014/main" id="{9C22CF48-7B5D-DAA5-0843-00A585AB05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3073" y="1238393"/>
            <a:ext cx="1132115" cy="1132115"/>
          </a:xfrm>
          <a:prstGeom prst="rect">
            <a:avLst/>
          </a:prstGeom>
        </p:spPr>
      </p:pic>
      <p:sp>
        <p:nvSpPr>
          <p:cNvPr id="7" name="Title 6">
            <a:extLst>
              <a:ext uri="{FF2B5EF4-FFF2-40B4-BE49-F238E27FC236}">
                <a16:creationId xmlns:a16="http://schemas.microsoft.com/office/drawing/2014/main" id="{BC96BDDE-F554-5AB4-DFE0-7FCE68D036B6}"/>
              </a:ext>
            </a:extLst>
          </p:cNvPr>
          <p:cNvSpPr>
            <a:spLocks noGrp="1"/>
          </p:cNvSpPr>
          <p:nvPr>
            <p:ph type="title"/>
          </p:nvPr>
        </p:nvSpPr>
        <p:spPr>
          <a:xfrm>
            <a:off x="923073" y="2926099"/>
            <a:ext cx="7565570" cy="1325563"/>
          </a:xfrm>
        </p:spPr>
        <p:txBody>
          <a:bodyPr>
            <a:normAutofit/>
          </a:bodyPr>
          <a:lstStyle/>
          <a:p>
            <a:r>
              <a:rPr lang="en-US" sz="3600" dirty="0">
                <a:solidFill>
                  <a:schemeClr val="bg1"/>
                </a:solidFill>
                <a:latin typeface="Verdana" panose="020B0604030504040204" pitchFamily="34" charset="0"/>
                <a:ea typeface="Verdana" panose="020B0604030504040204" pitchFamily="34" charset="0"/>
              </a:rPr>
              <a:t>Seed market development (SMD)</a:t>
            </a:r>
          </a:p>
        </p:txBody>
      </p:sp>
    </p:spTree>
    <p:extLst>
      <p:ext uri="{BB962C8B-B14F-4D97-AF65-F5344CB8AC3E}">
        <p14:creationId xmlns:p14="http://schemas.microsoft.com/office/powerpoint/2010/main" val="1039902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1" y="306689"/>
            <a:ext cx="2728297" cy="1774660"/>
          </a:xfrm>
        </p:spPr>
        <p:txBody>
          <a:bodyPr>
            <a:normAutofit/>
          </a:bodyPr>
          <a:lstStyle/>
          <a:p>
            <a:r>
              <a:rPr lang="en-US" sz="2400" dirty="0"/>
              <a:t>Topic 7: </a:t>
            </a:r>
            <a:br>
              <a:rPr lang="en-US" sz="2400" dirty="0"/>
            </a:br>
            <a:r>
              <a:rPr lang="en-US" sz="2400" dirty="0"/>
              <a:t>Extension on seed &amp; cultivation practices</a:t>
            </a:r>
            <a:endParaRPr lang="en-US" sz="2800" dirty="0"/>
          </a:p>
        </p:txBody>
      </p:sp>
      <p:sp>
        <p:nvSpPr>
          <p:cNvPr id="6" name="TextBox 5">
            <a:extLst>
              <a:ext uri="{FF2B5EF4-FFF2-40B4-BE49-F238E27FC236}">
                <a16:creationId xmlns:a16="http://schemas.microsoft.com/office/drawing/2014/main" id="{096D6D81-7298-D7CC-270C-9962003B4A36}"/>
              </a:ext>
            </a:extLst>
          </p:cNvPr>
          <p:cNvSpPr txBox="1"/>
          <p:nvPr/>
        </p:nvSpPr>
        <p:spPr>
          <a:xfrm>
            <a:off x="122057" y="2241176"/>
            <a:ext cx="2628205" cy="1084912"/>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public and private extension services that promote farmers’ use of quality seed of improved varieties combined with advanced cultivation practices</a:t>
            </a:r>
          </a:p>
        </p:txBody>
      </p:sp>
      <p:sp>
        <p:nvSpPr>
          <p:cNvPr id="22" name="Arrow: Chevron 21">
            <a:hlinkClick r:id="" action="ppaction://hlinkshowjump?jump=nextslide"/>
            <a:extLst>
              <a:ext uri="{FF2B5EF4-FFF2-40B4-BE49-F238E27FC236}">
                <a16:creationId xmlns:a16="http://schemas.microsoft.com/office/drawing/2014/main" id="{BF035868-10FD-E080-468D-4D3CC7AD2CBD}"/>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hevron 22">
            <a:hlinkClick r:id="" action="ppaction://hlinkshowjump?jump=previousslide"/>
            <a:extLst>
              <a:ext uri="{FF2B5EF4-FFF2-40B4-BE49-F238E27FC236}">
                <a16:creationId xmlns:a16="http://schemas.microsoft.com/office/drawing/2014/main" id="{750AEC42-3812-4462-F6D4-4D8E00E712F2}"/>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Rounded Corners 23">
            <a:extLst>
              <a:ext uri="{FF2B5EF4-FFF2-40B4-BE49-F238E27FC236}">
                <a16:creationId xmlns:a16="http://schemas.microsoft.com/office/drawing/2014/main" id="{0DDF7A93-51D5-F281-AF93-D96D94921085}"/>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dirty="0">
              <a:solidFill>
                <a:schemeClr val="tx2"/>
              </a:solidFill>
              <a:latin typeface="Verdana Pro" panose="020B0604030504040204" pitchFamily="34" charset="0"/>
            </a:endParaRPr>
          </a:p>
        </p:txBody>
      </p:sp>
      <p:graphicFrame>
        <p:nvGraphicFramePr>
          <p:cNvPr id="27" name="Table 11">
            <a:extLst>
              <a:ext uri="{FF2B5EF4-FFF2-40B4-BE49-F238E27FC236}">
                <a16:creationId xmlns:a16="http://schemas.microsoft.com/office/drawing/2014/main" id="{A28AE1CA-944E-A420-9C51-D9B2FE852753}"/>
              </a:ext>
            </a:extLst>
          </p:cNvPr>
          <p:cNvGraphicFramePr>
            <a:graphicFrameLocks noGrp="1"/>
          </p:cNvGraphicFramePr>
          <p:nvPr>
            <p:extLst>
              <p:ext uri="{D42A27DB-BD31-4B8C-83A1-F6EECF244321}">
                <p14:modId xmlns:p14="http://schemas.microsoft.com/office/powerpoint/2010/main" val="1452723613"/>
              </p:ext>
            </p:extLst>
          </p:nvPr>
        </p:nvGraphicFramePr>
        <p:xfrm>
          <a:off x="3140480" y="715995"/>
          <a:ext cx="3983903" cy="5125654"/>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830626">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431676">
                <a:tc>
                  <a:txBody>
                    <a:bodyPr/>
                    <a:lstStyle/>
                    <a:p>
                      <a:pPr algn="l"/>
                      <a:r>
                        <a:rPr lang="en-US" sz="1100" noProof="0" dirty="0">
                          <a:solidFill>
                            <a:schemeClr val="tx2"/>
                          </a:solidFill>
                          <a:latin typeface="Verdana Pro" panose="020B0604030504040204" pitchFamily="34" charset="0"/>
                        </a:rPr>
                        <a:t>Number/percentage of seed companies with qualified extension officers (35%)</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4316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Seed industry satisfaction with extension officers </a:t>
                      </a:r>
                      <a:r>
                        <a:rPr lang="en-US" sz="1100" noProof="0" dirty="0">
                          <a:solidFill>
                            <a:schemeClr val="tx2"/>
                          </a:solidFill>
                          <a:latin typeface="Verdana Pro" panose="020B0604030504040204" pitchFamily="34" charset="0"/>
                        </a:rPr>
                        <a:t>(35%)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4316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NASC and NAERLS collaborate to license (improved) seed specific extension officers </a:t>
                      </a:r>
                      <a:r>
                        <a:rPr lang="en-US" sz="1100" noProof="0" dirty="0">
                          <a:solidFill>
                            <a:schemeClr val="tx2"/>
                          </a:solidFill>
                          <a:latin typeface="Verdana Pro" panose="020B0604030504040204" pitchFamily="34" charset="0"/>
                        </a:rPr>
                        <a:t>(30%)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bl>
          </a:graphicData>
        </a:graphic>
      </p:graphicFrame>
      <p:sp>
        <p:nvSpPr>
          <p:cNvPr id="35" name="TextBox 34">
            <a:extLst>
              <a:ext uri="{FF2B5EF4-FFF2-40B4-BE49-F238E27FC236}">
                <a16:creationId xmlns:a16="http://schemas.microsoft.com/office/drawing/2014/main" id="{460FE6AF-4711-C311-70CE-E6D3A708E7A7}"/>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37" name="TextBox 36">
            <a:extLst>
              <a:ext uri="{FF2B5EF4-FFF2-40B4-BE49-F238E27FC236}">
                <a16:creationId xmlns:a16="http://schemas.microsoft.com/office/drawing/2014/main" id="{2502EC96-CDE4-4811-21B8-DDED7434AE23}"/>
              </a:ext>
            </a:extLst>
          </p:cNvPr>
          <p:cNvSpPr txBox="1"/>
          <p:nvPr/>
        </p:nvSpPr>
        <p:spPr>
          <a:xfrm>
            <a:off x="2988642" y="153844"/>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graphicFrame>
        <p:nvGraphicFramePr>
          <p:cNvPr id="38" name="Table 7">
            <a:extLst>
              <a:ext uri="{FF2B5EF4-FFF2-40B4-BE49-F238E27FC236}">
                <a16:creationId xmlns:a16="http://schemas.microsoft.com/office/drawing/2014/main" id="{71D7918A-3A35-8711-89BA-719960D296A4}"/>
              </a:ext>
            </a:extLst>
          </p:cNvPr>
          <p:cNvGraphicFramePr>
            <a:graphicFrameLocks noGrp="1"/>
          </p:cNvGraphicFramePr>
          <p:nvPr>
            <p:extLst>
              <p:ext uri="{D42A27DB-BD31-4B8C-83A1-F6EECF244321}">
                <p14:modId xmlns:p14="http://schemas.microsoft.com/office/powerpoint/2010/main" val="1488179273"/>
              </p:ext>
            </p:extLst>
          </p:nvPr>
        </p:nvGraphicFramePr>
        <p:xfrm>
          <a:off x="-170" y="4927227"/>
          <a:ext cx="2988812" cy="1524632"/>
        </p:xfrm>
        <a:graphic>
          <a:graphicData uri="http://schemas.openxmlformats.org/drawingml/2006/table">
            <a:tbl>
              <a:tblPr firstRow="1" bandRow="1">
                <a:tableStyleId>{5940675A-B579-460E-94D1-54222C63F5DA}</a:tableStyleId>
              </a:tblPr>
              <a:tblGrid>
                <a:gridCol w="261427">
                  <a:extLst>
                    <a:ext uri="{9D8B030D-6E8A-4147-A177-3AD203B41FA5}">
                      <a16:colId xmlns:a16="http://schemas.microsoft.com/office/drawing/2014/main" val="2662294073"/>
                    </a:ext>
                  </a:extLst>
                </a:gridCol>
                <a:gridCol w="2727385">
                  <a:extLst>
                    <a:ext uri="{9D8B030D-6E8A-4147-A177-3AD203B41FA5}">
                      <a16:colId xmlns:a16="http://schemas.microsoft.com/office/drawing/2014/main" val="5074443"/>
                    </a:ext>
                  </a:extLst>
                </a:gridCol>
              </a:tblGrid>
              <a:tr h="219538">
                <a:tc rowSpan="7">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Seed Market Development </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8288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Extension on seed &amp; cultivation practices</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09006">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 action="ppaction://hlinksldjump">
                            <a:extLst>
                              <a:ext uri="{A12FA001-AC4F-418D-AE19-62706E023703}">
                                <ahyp:hlinkClr xmlns:ahyp="http://schemas.microsoft.com/office/drawing/2018/hyperlinkcolor" val="tx"/>
                              </a:ext>
                            </a:extLst>
                          </a:hlinkClick>
                        </a:rPr>
                        <a:t>Tackling of counterfeit seed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88578">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3" action="ppaction://hlinksldjump">
                            <a:extLst>
                              <a:ext uri="{A12FA001-AC4F-418D-AE19-62706E023703}">
                                <ahyp:hlinkClr xmlns:ahyp="http://schemas.microsoft.com/office/drawing/2018/hyperlinkcolor" val="tx"/>
                              </a:ext>
                            </a:extLst>
                          </a:hlinkClick>
                        </a:rPr>
                        <a:t>Seed company marketing &amp; promotion </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39218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4" action="ppaction://hlinksldjump">
                            <a:extLst>
                              <a:ext uri="{A12FA001-AC4F-418D-AE19-62706E023703}">
                                <ahyp:hlinkClr xmlns:ahyp="http://schemas.microsoft.com/office/drawing/2018/hyperlinkcolor" val="tx"/>
                              </a:ext>
                            </a:extLst>
                          </a:hlinkClick>
                        </a:rPr>
                        <a:t>Crop value chains &amp; food security policies stimulating seed demand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r h="1715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5" action="ppaction://hlinksldjump">
                            <a:extLst>
                              <a:ext uri="{A12FA001-AC4F-418D-AE19-62706E023703}">
                                <ahyp:hlinkClr xmlns:ahyp="http://schemas.microsoft.com/office/drawing/2018/hyperlinkcolor" val="tx"/>
                              </a:ext>
                            </a:extLst>
                          </a:hlinkClick>
                        </a:rPr>
                        <a:t>Seed distribution networks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657894"/>
                  </a:ext>
                </a:extLst>
              </a:tr>
              <a:tr h="160904">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6" action="ppaction://hlinksldjump">
                            <a:extLst>
                              <a:ext uri="{A12FA001-AC4F-418D-AE19-62706E023703}">
                                <ahyp:hlinkClr xmlns:ahyp="http://schemas.microsoft.com/office/drawing/2018/hyperlinkcolor" val="tx"/>
                              </a:ext>
                            </a:extLst>
                          </a:hlinkClick>
                        </a:rPr>
                        <a:t>Institutional markets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2555653"/>
                  </a:ext>
                </a:extLst>
              </a:tr>
            </a:tbl>
          </a:graphicData>
        </a:graphic>
      </p:graphicFrame>
      <p:sp>
        <p:nvSpPr>
          <p:cNvPr id="39" name="TextBox 38">
            <a:extLst>
              <a:ext uri="{FF2B5EF4-FFF2-40B4-BE49-F238E27FC236}">
                <a16:creationId xmlns:a16="http://schemas.microsoft.com/office/drawing/2014/main" id="{394CE401-2ABF-6EBA-F620-F47EB3A747EA}"/>
              </a:ext>
            </a:extLst>
          </p:cNvPr>
          <p:cNvSpPr txBox="1"/>
          <p:nvPr/>
        </p:nvSpPr>
        <p:spPr>
          <a:xfrm>
            <a:off x="10006392" y="917846"/>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Extremely poor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from 2022 - 2023</a:t>
            </a:r>
          </a:p>
        </p:txBody>
      </p:sp>
      <p:graphicFrame>
        <p:nvGraphicFramePr>
          <p:cNvPr id="3" name="Chart 2">
            <a:extLst>
              <a:ext uri="{FF2B5EF4-FFF2-40B4-BE49-F238E27FC236}">
                <a16:creationId xmlns:a16="http://schemas.microsoft.com/office/drawing/2014/main" id="{6A3071A3-3B98-4CEE-804E-5F74569BB181}"/>
              </a:ext>
            </a:extLst>
          </p:cNvPr>
          <p:cNvGraphicFramePr>
            <a:graphicFrameLocks/>
          </p:cNvGraphicFramePr>
          <p:nvPr>
            <p:extLst>
              <p:ext uri="{D42A27DB-BD31-4B8C-83A1-F6EECF244321}">
                <p14:modId xmlns:p14="http://schemas.microsoft.com/office/powerpoint/2010/main" val="1119633743"/>
              </p:ext>
            </p:extLst>
          </p:nvPr>
        </p:nvGraphicFramePr>
        <p:xfrm>
          <a:off x="7430686" y="2400679"/>
          <a:ext cx="4570112" cy="3217896"/>
        </p:xfrm>
        <a:graphic>
          <a:graphicData uri="http://schemas.openxmlformats.org/drawingml/2006/chart">
            <c:chart xmlns:c="http://schemas.openxmlformats.org/drawingml/2006/chart" xmlns:r="http://schemas.openxmlformats.org/officeDocument/2006/relationships" r:id="rId7"/>
          </a:graphicData>
        </a:graphic>
      </p:graphicFrame>
      <p:pic>
        <p:nvPicPr>
          <p:cNvPr id="4" name="Picture 3">
            <a:hlinkClick r:id="rId8" action="ppaction://hlinksldjump"/>
            <a:extLst>
              <a:ext uri="{FF2B5EF4-FFF2-40B4-BE49-F238E27FC236}">
                <a16:creationId xmlns:a16="http://schemas.microsoft.com/office/drawing/2014/main" id="{EDDFEA0B-DE4D-7BFF-8E48-2D7D0F3DFBB8}"/>
              </a:ext>
            </a:extLst>
          </p:cNvPr>
          <p:cNvPicPr>
            <a:picLocks noChangeAspect="1"/>
          </p:cNvPicPr>
          <p:nvPr/>
        </p:nvPicPr>
        <p:blipFill>
          <a:blip r:embed="rId9"/>
          <a:stretch>
            <a:fillRect/>
          </a:stretch>
        </p:blipFill>
        <p:spPr>
          <a:xfrm>
            <a:off x="7554465" y="807373"/>
            <a:ext cx="2328149" cy="1370129"/>
          </a:xfrm>
          <a:prstGeom prst="rect">
            <a:avLst/>
          </a:prstGeom>
        </p:spPr>
      </p:pic>
      <p:pic>
        <p:nvPicPr>
          <p:cNvPr id="7" name="Graphic 6" descr="Crops with solid fill">
            <a:hlinkClick r:id="rId10" action="ppaction://hlinksldjump"/>
            <a:hlinkHover r:id="rId10" action="ppaction://hlinksldjump" highlightClick="1"/>
            <a:extLst>
              <a:ext uri="{FF2B5EF4-FFF2-40B4-BE49-F238E27FC236}">
                <a16:creationId xmlns:a16="http://schemas.microsoft.com/office/drawing/2014/main" id="{E2255E75-4BEC-9432-DCC2-AEE612CB42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2504" y="6496441"/>
            <a:ext cx="281879" cy="281879"/>
          </a:xfrm>
          <a:prstGeom prst="rect">
            <a:avLst/>
          </a:prstGeom>
        </p:spPr>
      </p:pic>
      <p:pic>
        <p:nvPicPr>
          <p:cNvPr id="8" name="Graphic 7" descr="Blockchain with solid fill">
            <a:hlinkClick r:id="rId13" action="ppaction://hlinksldjump" highlightClick="1"/>
            <a:hlinkHover r:id="rId13" action="ppaction://hlinksldjump" highlightClick="1"/>
            <a:extLst>
              <a:ext uri="{FF2B5EF4-FFF2-40B4-BE49-F238E27FC236}">
                <a16:creationId xmlns:a16="http://schemas.microsoft.com/office/drawing/2014/main" id="{1747A6A5-8D0E-1D1A-B42B-1D4E7FF4DDE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71439" y="6516730"/>
            <a:ext cx="281879" cy="281879"/>
          </a:xfrm>
          <a:prstGeom prst="rect">
            <a:avLst/>
          </a:prstGeom>
        </p:spPr>
      </p:pic>
      <p:pic>
        <p:nvPicPr>
          <p:cNvPr id="9" name="Graphic 8" descr="Bank with solid fill">
            <a:hlinkClick r:id="rId16" action="ppaction://hlinksldjump" highlightClick="1"/>
            <a:hlinkHover r:id="rId16" action="ppaction://hlinksldjump" highlightClick="1"/>
            <a:extLst>
              <a:ext uri="{FF2B5EF4-FFF2-40B4-BE49-F238E27FC236}">
                <a16:creationId xmlns:a16="http://schemas.microsoft.com/office/drawing/2014/main" id="{DEACB62A-9DBA-8B4E-B0A9-FAC67F1F87D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6754" y="6496442"/>
            <a:ext cx="281879" cy="281879"/>
          </a:xfrm>
          <a:prstGeom prst="rect">
            <a:avLst/>
          </a:prstGeom>
        </p:spPr>
      </p:pic>
      <p:pic>
        <p:nvPicPr>
          <p:cNvPr id="10" name="Graphic 9" descr="Coins with solid fill">
            <a:hlinkClick r:id="rId19" action="ppaction://hlinksldjump" highlightClick="1"/>
            <a:hlinkHover r:id="rId19" action="ppaction://hlinksldjump" highlightClick="1"/>
            <a:extLst>
              <a:ext uri="{FF2B5EF4-FFF2-40B4-BE49-F238E27FC236}">
                <a16:creationId xmlns:a16="http://schemas.microsoft.com/office/drawing/2014/main" id="{4BEABB51-A20B-D3F5-8C53-9F69242B472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22704" y="6496443"/>
            <a:ext cx="281879" cy="281879"/>
          </a:xfrm>
          <a:prstGeom prst="rect">
            <a:avLst/>
          </a:prstGeom>
        </p:spPr>
      </p:pic>
      <p:pic>
        <p:nvPicPr>
          <p:cNvPr id="11" name="Graphic 10" descr="Connections with solid fill">
            <a:hlinkClick r:id="rId22" action="ppaction://hlinksldjump" highlightClick="1"/>
            <a:hlinkHover r:id="rId22" action="ppaction://hlinksldjump" highlightClick="1"/>
            <a:extLst>
              <a:ext uri="{FF2B5EF4-FFF2-40B4-BE49-F238E27FC236}">
                <a16:creationId xmlns:a16="http://schemas.microsoft.com/office/drawing/2014/main" id="{23D49945-F7B8-0CDF-9FF1-06B181B5414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598236" y="6519419"/>
            <a:ext cx="281879" cy="281879"/>
          </a:xfrm>
          <a:prstGeom prst="rect">
            <a:avLst/>
          </a:prstGeom>
        </p:spPr>
      </p:pic>
      <p:pic>
        <p:nvPicPr>
          <p:cNvPr id="12" name="Graphic 11" descr="Bar graph with upward trend with solid fill">
            <a:hlinkClick r:id="rId25" action="ppaction://hlinksldjump" highlightClick="1"/>
            <a:hlinkHover r:id="rId25" action="ppaction://hlinksldjump" highlightClick="1"/>
            <a:extLst>
              <a:ext uri="{FF2B5EF4-FFF2-40B4-BE49-F238E27FC236}">
                <a16:creationId xmlns:a16="http://schemas.microsoft.com/office/drawing/2014/main" id="{48D641A7-017F-AD17-2531-DBBD8A89BA6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786482" y="6516730"/>
            <a:ext cx="281879" cy="281879"/>
          </a:xfrm>
          <a:prstGeom prst="rect">
            <a:avLst/>
          </a:prstGeom>
        </p:spPr>
      </p:pic>
      <p:pic>
        <p:nvPicPr>
          <p:cNvPr id="14" name="Graphic 13" descr="Hamburger Menu Icon with solid fill">
            <a:hlinkClick r:id="rId8" action="ppaction://hlinksldjump"/>
            <a:extLst>
              <a:ext uri="{FF2B5EF4-FFF2-40B4-BE49-F238E27FC236}">
                <a16:creationId xmlns:a16="http://schemas.microsoft.com/office/drawing/2014/main" id="{33152204-4845-1F87-73AA-2C2DB9CF1C0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346344" y="6516729"/>
            <a:ext cx="281879" cy="281879"/>
          </a:xfrm>
          <a:prstGeom prst="rect">
            <a:avLst/>
          </a:prstGeom>
        </p:spPr>
      </p:pic>
      <p:pic>
        <p:nvPicPr>
          <p:cNvPr id="5" name="Graphic 4" descr="Bar graph with upward trend with solid fill">
            <a:hlinkClick r:id="rId25" action="ppaction://hlinksldjump" highlightClick="1"/>
            <a:hlinkHover r:id="rId25" action="ppaction://hlinksldjump" highlightClick="1"/>
            <a:extLst>
              <a:ext uri="{FF2B5EF4-FFF2-40B4-BE49-F238E27FC236}">
                <a16:creationId xmlns:a16="http://schemas.microsoft.com/office/drawing/2014/main" id="{2DC35105-A83F-D5CA-6DFC-BF8F88B7974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9259" y="4975369"/>
            <a:ext cx="185594" cy="185594"/>
          </a:xfrm>
          <a:prstGeom prst="rect">
            <a:avLst/>
          </a:prstGeom>
        </p:spPr>
      </p:pic>
      <p:pic>
        <p:nvPicPr>
          <p:cNvPr id="15" name="Picture 14">
            <a:extLst>
              <a:ext uri="{FF2B5EF4-FFF2-40B4-BE49-F238E27FC236}">
                <a16:creationId xmlns:a16="http://schemas.microsoft.com/office/drawing/2014/main" id="{2DD729B7-E7A1-E3A9-5AD2-D1E5B672E409}"/>
              </a:ext>
            </a:extLst>
          </p:cNvPr>
          <p:cNvPicPr>
            <a:picLocks noChangeAspect="1"/>
          </p:cNvPicPr>
          <p:nvPr/>
        </p:nvPicPr>
        <p:blipFill>
          <a:blip r:embed="rId30"/>
          <a:stretch>
            <a:fillRect/>
          </a:stretch>
        </p:blipFill>
        <p:spPr>
          <a:xfrm>
            <a:off x="7430686" y="5931775"/>
            <a:ext cx="4570111" cy="375187"/>
          </a:xfrm>
          <a:prstGeom prst="rect">
            <a:avLst/>
          </a:prstGeom>
        </p:spPr>
      </p:pic>
      <p:sp>
        <p:nvSpPr>
          <p:cNvPr id="16" name="TextBox 15">
            <a:extLst>
              <a:ext uri="{FF2B5EF4-FFF2-40B4-BE49-F238E27FC236}">
                <a16:creationId xmlns:a16="http://schemas.microsoft.com/office/drawing/2014/main" id="{0415C66A-9F42-B489-8604-40C17F35125C}"/>
              </a:ext>
            </a:extLst>
          </p:cNvPr>
          <p:cNvSpPr txBox="1"/>
          <p:nvPr/>
        </p:nvSpPr>
        <p:spPr>
          <a:xfrm>
            <a:off x="3140480" y="6208135"/>
            <a:ext cx="276033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TASAI, NASC, NAERLS</a:t>
            </a:r>
          </a:p>
        </p:txBody>
      </p:sp>
    </p:spTree>
    <p:extLst>
      <p:ext uri="{BB962C8B-B14F-4D97-AF65-F5344CB8AC3E}">
        <p14:creationId xmlns:p14="http://schemas.microsoft.com/office/powerpoint/2010/main" val="162074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C300B4-8717-BF08-32AE-C1FF6EBF2E43}"/>
              </a:ext>
            </a:extLst>
          </p:cNvPr>
          <p:cNvSpPr>
            <a:spLocks noGrp="1"/>
          </p:cNvSpPr>
          <p:nvPr>
            <p:ph type="title"/>
          </p:nvPr>
        </p:nvSpPr>
        <p:spPr>
          <a:xfrm>
            <a:off x="118031" y="332814"/>
            <a:ext cx="2690019" cy="1893048"/>
          </a:xfrm>
        </p:spPr>
        <p:txBody>
          <a:bodyPr/>
          <a:lstStyle/>
          <a:p>
            <a:pPr algn="ctr"/>
            <a:r>
              <a:rPr lang="en-US" sz="3600" dirty="0"/>
              <a:t>Table of contents</a:t>
            </a:r>
          </a:p>
        </p:txBody>
      </p:sp>
      <p:sp>
        <p:nvSpPr>
          <p:cNvPr id="2" name="Arrow: Chevron 1">
            <a:hlinkClick r:id="" action="ppaction://hlinkshowjump?jump=nextslide"/>
            <a:extLst>
              <a:ext uri="{FF2B5EF4-FFF2-40B4-BE49-F238E27FC236}">
                <a16:creationId xmlns:a16="http://schemas.microsoft.com/office/drawing/2014/main" id="{9A75B562-4BE2-CC3D-34BA-E55AF6F57FD6}"/>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hlinkClick r:id="" action="ppaction://hlinkshowjump?jump=previousslide"/>
            <a:extLst>
              <a:ext uri="{FF2B5EF4-FFF2-40B4-BE49-F238E27FC236}">
                <a16:creationId xmlns:a16="http://schemas.microsoft.com/office/drawing/2014/main" id="{E7D69685-E67F-9464-5467-63F60B8228A8}"/>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7" name="Table 4">
            <a:extLst>
              <a:ext uri="{FF2B5EF4-FFF2-40B4-BE49-F238E27FC236}">
                <a16:creationId xmlns:a16="http://schemas.microsoft.com/office/drawing/2014/main" id="{2931D353-0CF0-C937-3011-0FE8AB2B9A6A}"/>
              </a:ext>
            </a:extLst>
          </p:cNvPr>
          <p:cNvGraphicFramePr>
            <a:graphicFrameLocks noGrp="1"/>
          </p:cNvGraphicFramePr>
          <p:nvPr>
            <p:extLst>
              <p:ext uri="{D42A27DB-BD31-4B8C-83A1-F6EECF244321}">
                <p14:modId xmlns:p14="http://schemas.microsoft.com/office/powerpoint/2010/main" val="465802785"/>
              </p:ext>
            </p:extLst>
          </p:nvPr>
        </p:nvGraphicFramePr>
        <p:xfrm>
          <a:off x="3966428" y="816897"/>
          <a:ext cx="6644966" cy="5052755"/>
        </p:xfrm>
        <a:graphic>
          <a:graphicData uri="http://schemas.openxmlformats.org/drawingml/2006/table">
            <a:tbl>
              <a:tblPr firstRow="1" bandRow="1">
                <a:tableStyleId>{5940675A-B579-460E-94D1-54222C63F5DA}</a:tableStyleId>
              </a:tblPr>
              <a:tblGrid>
                <a:gridCol w="6644966">
                  <a:extLst>
                    <a:ext uri="{9D8B030D-6E8A-4147-A177-3AD203B41FA5}">
                      <a16:colId xmlns:a16="http://schemas.microsoft.com/office/drawing/2014/main" val="3040434968"/>
                    </a:ext>
                  </a:extLst>
                </a:gridCol>
              </a:tblGrid>
              <a:tr h="1010551">
                <a:tc>
                  <a:txBody>
                    <a:bodyPr/>
                    <a:lstStyle/>
                    <a:p>
                      <a:r>
                        <a:rPr lang="nl-NL" sz="2000" u="none" dirty="0">
                          <a:solidFill>
                            <a:schemeClr val="tx2"/>
                          </a:solidFill>
                          <a:latin typeface="Verdana" panose="020B0604030504040204" pitchFamily="34" charset="0"/>
                          <a:ea typeface="Verdana" panose="020B0604030504040204" pitchFamily="34" charset="0"/>
                        </a:rPr>
                        <a:t>1. </a:t>
                      </a:r>
                      <a:r>
                        <a:rPr lang="en-US" sz="2000" u="sng" noProof="0" dirty="0">
                          <a:solidFill>
                            <a:schemeClr val="tx2"/>
                          </a:solidFill>
                          <a:latin typeface="Verdana" panose="020B0604030504040204" pitchFamily="34" charset="0"/>
                          <a:ea typeface="Verdana" panose="020B0604030504040204" pitchFamily="34" charset="0"/>
                          <a:hlinkClick r:id="rId2" action="ppaction://hlinksldjump">
                            <a:extLst>
                              <a:ext uri="{A12FA001-AC4F-418D-AE19-62706E023703}">
                                <ahyp:hlinkClr xmlns:ahyp="http://schemas.microsoft.com/office/drawing/2018/hyperlinkcolor" val="tx"/>
                              </a:ext>
                            </a:extLst>
                          </a:hlinkClick>
                        </a:rPr>
                        <a:t>Introduction</a:t>
                      </a:r>
                      <a:endParaRPr lang="en-US" sz="2000" u="sng" noProof="0"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8950993"/>
                  </a:ext>
                </a:extLst>
              </a:tr>
              <a:tr h="1010551">
                <a:tc>
                  <a:txBody>
                    <a:bodyPr/>
                    <a:lstStyle/>
                    <a:p>
                      <a:r>
                        <a:rPr lang="nl-NL" sz="2000" u="none" noProof="0" dirty="0">
                          <a:solidFill>
                            <a:schemeClr val="tx2"/>
                          </a:solidFill>
                          <a:latin typeface="Verdana" panose="020B0604030504040204" pitchFamily="34" charset="0"/>
                          <a:ea typeface="Verdana" panose="020B0604030504040204" pitchFamily="34" charset="0"/>
                        </a:rPr>
                        <a:t>2. </a:t>
                      </a:r>
                      <a:r>
                        <a:rPr lang="en-US" sz="2000" u="none" noProof="0" dirty="0">
                          <a:solidFill>
                            <a:schemeClr val="tx2"/>
                          </a:solidFill>
                          <a:latin typeface="Verdana" panose="020B0604030504040204" pitchFamily="34" charset="0"/>
                          <a:ea typeface="Verdana" panose="020B0604030504040204" pitchFamily="34" charset="0"/>
                          <a:hlinkClick r:id="rId3" action="ppaction://hlinksldjump">
                            <a:extLst>
                              <a:ext uri="{A12FA001-AC4F-418D-AE19-62706E023703}">
                                <ahyp:hlinkClr xmlns:ahyp="http://schemas.microsoft.com/office/drawing/2018/hyperlinkcolor" val="tx"/>
                              </a:ext>
                            </a:extLst>
                          </a:hlinkClick>
                        </a:rPr>
                        <a:t>Nigeria roadmap overview</a:t>
                      </a:r>
                      <a:endParaRPr lang="en-US" sz="2000" u="none" noProof="0"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1168283"/>
                  </a:ext>
                </a:extLst>
              </a:tr>
              <a:tr h="1010551">
                <a:tc>
                  <a:txBody>
                    <a:bodyPr/>
                    <a:lstStyle/>
                    <a:p>
                      <a:r>
                        <a:rPr lang="nl-NL" sz="2000" u="none" dirty="0">
                          <a:solidFill>
                            <a:schemeClr val="tx2"/>
                          </a:solidFill>
                          <a:latin typeface="Verdana" panose="020B0604030504040204" pitchFamily="34" charset="0"/>
                          <a:ea typeface="Verdana" panose="020B0604030504040204" pitchFamily="34" charset="0"/>
                        </a:rPr>
                        <a:t>3. </a:t>
                      </a:r>
                      <a:r>
                        <a:rPr lang="en-US" sz="2000" u="none" noProof="0" dirty="0">
                          <a:solidFill>
                            <a:schemeClr val="tx2"/>
                          </a:solidFill>
                          <a:latin typeface="Verdana" panose="020B0604030504040204" pitchFamily="34" charset="0"/>
                          <a:ea typeface="Verdana" panose="020B0604030504040204" pitchFamily="34" charset="0"/>
                          <a:hlinkClick r:id="rId4" action="ppaction://hlinksldjump">
                            <a:extLst>
                              <a:ext uri="{A12FA001-AC4F-418D-AE19-62706E023703}">
                                <ahyp:hlinkClr xmlns:ahyp="http://schemas.microsoft.com/office/drawing/2018/hyperlinkcolor" val="tx"/>
                              </a:ext>
                            </a:extLst>
                          </a:hlinkClick>
                        </a:rPr>
                        <a:t>Methodology</a:t>
                      </a:r>
                      <a:endParaRPr lang="en-US" sz="2000" u="none" noProof="0"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03736"/>
                  </a:ext>
                </a:extLst>
              </a:tr>
              <a:tr h="1010551">
                <a:tc>
                  <a:txBody>
                    <a:bodyPr/>
                    <a:lstStyle/>
                    <a:p>
                      <a:r>
                        <a:rPr lang="en-US" sz="2000" u="none" dirty="0">
                          <a:solidFill>
                            <a:schemeClr val="tx2"/>
                          </a:solidFill>
                          <a:latin typeface="Verdana" panose="020B0604030504040204" pitchFamily="34" charset="0"/>
                          <a:ea typeface="Verdana" panose="020B0604030504040204" pitchFamily="34" charset="0"/>
                        </a:rPr>
                        <a:t>4. </a:t>
                      </a:r>
                      <a:r>
                        <a:rPr lang="en-US" sz="2000" u="none" noProof="0" dirty="0">
                          <a:solidFill>
                            <a:schemeClr val="tx2"/>
                          </a:solidFill>
                          <a:latin typeface="Verdana" panose="020B0604030504040204" pitchFamily="34" charset="0"/>
                          <a:ea typeface="Verdana" panose="020B0604030504040204" pitchFamily="34" charset="0"/>
                          <a:hlinkClick r:id="rId5" action="ppaction://hlinksldjump">
                            <a:extLst>
                              <a:ext uri="{A12FA001-AC4F-418D-AE19-62706E023703}">
                                <ahyp:hlinkClr xmlns:ahyp="http://schemas.microsoft.com/office/drawing/2018/hyperlinkcolor" val="tx"/>
                              </a:ext>
                            </a:extLst>
                          </a:hlinkClick>
                        </a:rPr>
                        <a:t>Dashboard navigation</a:t>
                      </a:r>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690623"/>
                  </a:ext>
                </a:extLst>
              </a:tr>
              <a:tr h="1010551">
                <a:tc>
                  <a:txBody>
                    <a:bodyPr/>
                    <a:lstStyle/>
                    <a:p>
                      <a:r>
                        <a:rPr lang="en-US" sz="2000" u="none" dirty="0">
                          <a:solidFill>
                            <a:schemeClr val="tx2"/>
                          </a:solidFill>
                          <a:latin typeface="Verdana" panose="020B0604030504040204" pitchFamily="34" charset="0"/>
                          <a:ea typeface="Verdana" panose="020B0604030504040204" pitchFamily="34" charset="0"/>
                        </a:rPr>
                        <a:t>5. </a:t>
                      </a:r>
                      <a:r>
                        <a:rPr lang="en-US" sz="2000" u="none" dirty="0">
                          <a:solidFill>
                            <a:schemeClr val="tx2"/>
                          </a:solidFill>
                          <a:latin typeface="Verdana" panose="020B0604030504040204" pitchFamily="34" charset="0"/>
                          <a:ea typeface="Verdana" panose="020B0604030504040204" pitchFamily="34" charset="0"/>
                          <a:hlinkClick r:id="rId6" action="ppaction://hlinksldjump">
                            <a:extLst>
                              <a:ext uri="{A12FA001-AC4F-418D-AE19-62706E023703}">
                                <ahyp:hlinkClr xmlns:ahyp="http://schemas.microsoft.com/office/drawing/2018/hyperlinkcolor" val="tx"/>
                              </a:ext>
                            </a:extLst>
                          </a:hlinkClick>
                        </a:rPr>
                        <a:t>Nigeria Seed Sector Dashboard</a:t>
                      </a:r>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3880988"/>
                  </a:ext>
                </a:extLst>
              </a:tr>
            </a:tbl>
          </a:graphicData>
        </a:graphic>
      </p:graphicFrame>
    </p:spTree>
    <p:extLst>
      <p:ext uri="{BB962C8B-B14F-4D97-AF65-F5344CB8AC3E}">
        <p14:creationId xmlns:p14="http://schemas.microsoft.com/office/powerpoint/2010/main" val="2161204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239652-E7FD-A3D0-FDAC-09F35D0434C1}"/>
              </a:ext>
            </a:extLst>
          </p:cNvPr>
          <p:cNvSpPr>
            <a:spLocks noGrp="1"/>
          </p:cNvSpPr>
          <p:nvPr>
            <p:ph type="title"/>
          </p:nvPr>
        </p:nvSpPr>
        <p:spPr>
          <a:xfrm>
            <a:off x="125883" y="306689"/>
            <a:ext cx="2820658" cy="1522112"/>
          </a:xfrm>
        </p:spPr>
        <p:txBody>
          <a:bodyPr>
            <a:noAutofit/>
          </a:bodyPr>
          <a:lstStyle/>
          <a:p>
            <a:r>
              <a:rPr lang="en-US" sz="2400" dirty="0"/>
              <a:t>Topic 8: </a:t>
            </a:r>
            <a:br>
              <a:rPr lang="en-US" sz="2400" dirty="0"/>
            </a:br>
            <a:r>
              <a:rPr lang="en-US" sz="2400" dirty="0"/>
              <a:t>Tackling of counterfeit seed</a:t>
            </a:r>
          </a:p>
        </p:txBody>
      </p:sp>
      <p:sp>
        <p:nvSpPr>
          <p:cNvPr id="4" name="TextBox 3">
            <a:extLst>
              <a:ext uri="{FF2B5EF4-FFF2-40B4-BE49-F238E27FC236}">
                <a16:creationId xmlns:a16="http://schemas.microsoft.com/office/drawing/2014/main" id="{C2948DF1-6F87-D588-C7D3-E5EF14D7A5F4}"/>
              </a:ext>
            </a:extLst>
          </p:cNvPr>
          <p:cNvSpPr txBox="1"/>
          <p:nvPr/>
        </p:nvSpPr>
        <p:spPr>
          <a:xfrm>
            <a:off x="125883" y="1995905"/>
            <a:ext cx="2690019" cy="2054409"/>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Increased enforcement of quality assurance and penalties for counterfeit seed marketing; reduced engagement in the marketing of fake seed by seed companies and </a:t>
            </a:r>
            <a:r>
              <a:rPr lang="en-US" sz="1050" dirty="0" err="1">
                <a:solidFill>
                  <a:schemeClr val="bg1"/>
                </a:solidFill>
                <a:latin typeface="Verdana Pro" panose="020B0604030504040204" pitchFamily="34" charset="0"/>
              </a:rPr>
              <a:t>agro</a:t>
            </a:r>
            <a:r>
              <a:rPr lang="en-US" sz="1050" dirty="0">
                <a:solidFill>
                  <a:schemeClr val="bg1"/>
                </a:solidFill>
                <a:latin typeface="Verdana Pro" panose="020B0604030504040204" pitchFamily="34" charset="0"/>
              </a:rPr>
              <a:t>-dealers; reduced profitability of counterfeiting and thereby reduced viability of non-genuine seed companies and </a:t>
            </a:r>
            <a:r>
              <a:rPr lang="en-US" sz="1050" dirty="0" err="1">
                <a:solidFill>
                  <a:schemeClr val="bg1"/>
                </a:solidFill>
                <a:latin typeface="Verdana Pro" panose="020B0604030504040204" pitchFamily="34" charset="0"/>
              </a:rPr>
              <a:t>agro</a:t>
            </a:r>
            <a:r>
              <a:rPr lang="en-US" sz="1050" dirty="0">
                <a:solidFill>
                  <a:schemeClr val="bg1"/>
                </a:solidFill>
                <a:latin typeface="Verdana Pro" panose="020B0604030504040204" pitchFamily="34" charset="0"/>
              </a:rPr>
              <a:t>-dealers; increased farmers’ trust in seed companies and </a:t>
            </a:r>
            <a:r>
              <a:rPr lang="en-US" sz="1050" dirty="0" err="1">
                <a:solidFill>
                  <a:schemeClr val="bg1"/>
                </a:solidFill>
                <a:latin typeface="Verdana Pro" panose="020B0604030504040204" pitchFamily="34" charset="0"/>
              </a:rPr>
              <a:t>agro</a:t>
            </a:r>
            <a:r>
              <a:rPr lang="en-US" sz="1050" dirty="0">
                <a:solidFill>
                  <a:schemeClr val="bg1"/>
                </a:solidFill>
                <a:latin typeface="Verdana Pro" panose="020B0604030504040204" pitchFamily="34" charset="0"/>
              </a:rPr>
              <a:t>-dealers.</a:t>
            </a:r>
          </a:p>
        </p:txBody>
      </p:sp>
      <p:sp>
        <p:nvSpPr>
          <p:cNvPr id="14" name="Arrow: Chevron 13">
            <a:hlinkClick r:id="" action="ppaction://hlinkshowjump?jump=nextslide"/>
            <a:extLst>
              <a:ext uri="{FF2B5EF4-FFF2-40B4-BE49-F238E27FC236}">
                <a16:creationId xmlns:a16="http://schemas.microsoft.com/office/drawing/2014/main" id="{B64075B4-8A93-F647-3814-99AFF38B044E}"/>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hlinkClick r:id="" action="ppaction://hlinkshowjump?jump=previousslide"/>
            <a:extLst>
              <a:ext uri="{FF2B5EF4-FFF2-40B4-BE49-F238E27FC236}">
                <a16:creationId xmlns:a16="http://schemas.microsoft.com/office/drawing/2014/main" id="{2DCA245D-06CB-83ED-6BAA-45715EE764A1}"/>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342B81C2-F758-0F4A-CAEC-6A1476B64F3B}"/>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26" name="Table 11">
            <a:extLst>
              <a:ext uri="{FF2B5EF4-FFF2-40B4-BE49-F238E27FC236}">
                <a16:creationId xmlns:a16="http://schemas.microsoft.com/office/drawing/2014/main" id="{FD808F53-6D84-D4E2-3F12-220B79036DD7}"/>
              </a:ext>
            </a:extLst>
          </p:cNvPr>
          <p:cNvGraphicFramePr>
            <a:graphicFrameLocks noGrp="1"/>
          </p:cNvGraphicFramePr>
          <p:nvPr>
            <p:extLst>
              <p:ext uri="{D42A27DB-BD31-4B8C-83A1-F6EECF244321}">
                <p14:modId xmlns:p14="http://schemas.microsoft.com/office/powerpoint/2010/main" val="210469896"/>
              </p:ext>
            </p:extLst>
          </p:nvPr>
        </p:nvGraphicFramePr>
        <p:xfrm>
          <a:off x="3140480" y="715995"/>
          <a:ext cx="3983903" cy="5010827"/>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812018">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399603">
                <a:tc>
                  <a:txBody>
                    <a:bodyPr/>
                    <a:lstStyle/>
                    <a:p>
                      <a:pPr algn="l"/>
                      <a:r>
                        <a:rPr lang="en-US" sz="1100" noProof="0" dirty="0">
                          <a:solidFill>
                            <a:schemeClr val="tx2"/>
                          </a:solidFill>
                          <a:latin typeface="Verdana Pro" panose="020B0604030504040204" pitchFamily="34" charset="0"/>
                        </a:rPr>
                        <a:t>Seed industry satisfaction with government efforts to address counterfeit seed (30%)</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399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The counterfeit reporting system has been developed and is fully functional </a:t>
                      </a:r>
                      <a:r>
                        <a:rPr lang="en-US" sz="1100" noProof="0" dirty="0">
                          <a:solidFill>
                            <a:schemeClr val="tx2"/>
                          </a:solidFill>
                          <a:latin typeface="Verdana Pro" panose="020B0604030504040204" pitchFamily="34" charset="0"/>
                        </a:rPr>
                        <a:t>(40%)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399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Number of seed market surveillance and enforcement carried out covers multiple states per annum </a:t>
                      </a:r>
                      <a:r>
                        <a:rPr lang="en-US" sz="1100" noProof="0" dirty="0">
                          <a:solidFill>
                            <a:schemeClr val="tx2"/>
                          </a:solidFill>
                          <a:latin typeface="Verdana Pro" panose="020B0604030504040204" pitchFamily="34" charset="0"/>
                        </a:rPr>
                        <a:t>(30%)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bl>
          </a:graphicData>
        </a:graphic>
      </p:graphicFrame>
      <p:graphicFrame>
        <p:nvGraphicFramePr>
          <p:cNvPr id="31" name="Chart 30">
            <a:extLst>
              <a:ext uri="{FF2B5EF4-FFF2-40B4-BE49-F238E27FC236}">
                <a16:creationId xmlns:a16="http://schemas.microsoft.com/office/drawing/2014/main" id="{DC6C040B-93FD-EF1A-19FB-64097E1D968D}"/>
              </a:ext>
            </a:extLst>
          </p:cNvPr>
          <p:cNvGraphicFramePr>
            <a:graphicFrameLocks/>
          </p:cNvGraphicFramePr>
          <p:nvPr>
            <p:extLst>
              <p:ext uri="{D42A27DB-BD31-4B8C-83A1-F6EECF244321}">
                <p14:modId xmlns:p14="http://schemas.microsoft.com/office/powerpoint/2010/main" val="1604719329"/>
              </p:ext>
            </p:extLst>
          </p:nvPr>
        </p:nvGraphicFramePr>
        <p:xfrm>
          <a:off x="7430687" y="2491964"/>
          <a:ext cx="4570111" cy="3147284"/>
        </p:xfrm>
        <a:graphic>
          <a:graphicData uri="http://schemas.openxmlformats.org/drawingml/2006/chart">
            <c:chart xmlns:c="http://schemas.openxmlformats.org/drawingml/2006/chart" xmlns:r="http://schemas.openxmlformats.org/officeDocument/2006/relationships" r:id="rId2"/>
          </a:graphicData>
        </a:graphic>
      </p:graphicFrame>
      <p:pic>
        <p:nvPicPr>
          <p:cNvPr id="32" name="Picture 31">
            <a:hlinkClick r:id="rId3" action="ppaction://hlinksldjump"/>
            <a:extLst>
              <a:ext uri="{FF2B5EF4-FFF2-40B4-BE49-F238E27FC236}">
                <a16:creationId xmlns:a16="http://schemas.microsoft.com/office/drawing/2014/main" id="{D5CDF3B1-1BAE-3736-385F-01F7F1F03D8E}"/>
              </a:ext>
            </a:extLst>
          </p:cNvPr>
          <p:cNvPicPr>
            <a:picLocks noChangeAspect="1"/>
          </p:cNvPicPr>
          <p:nvPr/>
        </p:nvPicPr>
        <p:blipFill>
          <a:blip r:embed="rId4"/>
          <a:stretch>
            <a:fillRect/>
          </a:stretch>
        </p:blipFill>
        <p:spPr>
          <a:xfrm>
            <a:off x="7525500" y="868955"/>
            <a:ext cx="2316681" cy="1329043"/>
          </a:xfrm>
          <a:prstGeom prst="rect">
            <a:avLst/>
          </a:prstGeom>
        </p:spPr>
      </p:pic>
      <p:sp>
        <p:nvSpPr>
          <p:cNvPr id="35" name="TextBox 34">
            <a:extLst>
              <a:ext uri="{FF2B5EF4-FFF2-40B4-BE49-F238E27FC236}">
                <a16:creationId xmlns:a16="http://schemas.microsoft.com/office/drawing/2014/main" id="{5579B6C3-E2D1-BE9C-9F6C-919956E3AC0F}"/>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37" name="TextBox 36">
            <a:extLst>
              <a:ext uri="{FF2B5EF4-FFF2-40B4-BE49-F238E27FC236}">
                <a16:creationId xmlns:a16="http://schemas.microsoft.com/office/drawing/2014/main" id="{760CA0BB-4930-A1A7-E7C3-9B4CB82B935A}"/>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40" name="TextBox 39">
            <a:extLst>
              <a:ext uri="{FF2B5EF4-FFF2-40B4-BE49-F238E27FC236}">
                <a16:creationId xmlns:a16="http://schemas.microsoft.com/office/drawing/2014/main" id="{0700D731-1265-8782-D3B7-D1604D3304E8}"/>
              </a:ext>
            </a:extLst>
          </p:cNvPr>
          <p:cNvSpPr txBox="1"/>
          <p:nvPr/>
        </p:nvSpPr>
        <p:spPr>
          <a:xfrm>
            <a:off x="10037184" y="918398"/>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Good</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pic>
        <p:nvPicPr>
          <p:cNvPr id="2" name="Graphic 1" descr="Crops with solid fill">
            <a:hlinkClick r:id="rId5" action="ppaction://hlinksldjump"/>
            <a:hlinkHover r:id="rId5" action="ppaction://hlinksldjump" highlightClick="1"/>
            <a:extLst>
              <a:ext uri="{FF2B5EF4-FFF2-40B4-BE49-F238E27FC236}">
                <a16:creationId xmlns:a16="http://schemas.microsoft.com/office/drawing/2014/main" id="{0D56B9D8-6089-8B6E-BB6B-EBE294A4AF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3" name="Graphic 2" descr="Blockchain with solid fill">
            <a:hlinkClick r:id="rId8" action="ppaction://hlinksldjump" highlightClick="1"/>
            <a:hlinkHover r:id="rId8" action="ppaction://hlinksldjump" highlightClick="1"/>
            <a:extLst>
              <a:ext uri="{FF2B5EF4-FFF2-40B4-BE49-F238E27FC236}">
                <a16:creationId xmlns:a16="http://schemas.microsoft.com/office/drawing/2014/main" id="{48E830C1-DE65-6ECC-CBF6-722C564D87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6" name="Graphic 5" descr="Bank with solid fill">
            <a:hlinkClick r:id="rId11" action="ppaction://hlinksldjump" highlightClick="1"/>
            <a:hlinkHover r:id="rId11" action="ppaction://hlinksldjump" highlightClick="1"/>
            <a:extLst>
              <a:ext uri="{FF2B5EF4-FFF2-40B4-BE49-F238E27FC236}">
                <a16:creationId xmlns:a16="http://schemas.microsoft.com/office/drawing/2014/main" id="{D99BDCB4-AF0B-D780-A76C-C13D108DEB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8" name="Graphic 7" descr="Coins with solid fill">
            <a:hlinkClick r:id="rId14" action="ppaction://hlinksldjump" highlightClick="1"/>
            <a:hlinkHover r:id="rId14" action="ppaction://hlinksldjump" highlightClick="1"/>
            <a:extLst>
              <a:ext uri="{FF2B5EF4-FFF2-40B4-BE49-F238E27FC236}">
                <a16:creationId xmlns:a16="http://schemas.microsoft.com/office/drawing/2014/main" id="{54D306BC-ECB6-9E01-5111-002468E7FEE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9" name="Graphic 8"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CC700FC3-1030-D56D-5213-0FA64F3457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0" name="Graphic 9"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3B7294A8-CB1B-AB17-409A-24FDB19B278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2" name="Graphic 11" descr="Hamburger Menu Icon with solid fill">
            <a:hlinkClick r:id="rId3" action="ppaction://hlinksldjump"/>
            <a:extLst>
              <a:ext uri="{FF2B5EF4-FFF2-40B4-BE49-F238E27FC236}">
                <a16:creationId xmlns:a16="http://schemas.microsoft.com/office/drawing/2014/main" id="{F7DD5B82-4A2D-7275-4081-85B9A083B8A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11" name="Table 7">
            <a:extLst>
              <a:ext uri="{FF2B5EF4-FFF2-40B4-BE49-F238E27FC236}">
                <a16:creationId xmlns:a16="http://schemas.microsoft.com/office/drawing/2014/main" id="{250DFCB2-1880-0375-B000-DD85FA0C84CD}"/>
              </a:ext>
            </a:extLst>
          </p:cNvPr>
          <p:cNvGraphicFramePr>
            <a:graphicFrameLocks noGrp="1"/>
          </p:cNvGraphicFramePr>
          <p:nvPr>
            <p:extLst>
              <p:ext uri="{D42A27DB-BD31-4B8C-83A1-F6EECF244321}">
                <p14:modId xmlns:p14="http://schemas.microsoft.com/office/powerpoint/2010/main" val="2759724498"/>
              </p:ext>
            </p:extLst>
          </p:nvPr>
        </p:nvGraphicFramePr>
        <p:xfrm>
          <a:off x="-170" y="4927227"/>
          <a:ext cx="2988812" cy="1524632"/>
        </p:xfrm>
        <a:graphic>
          <a:graphicData uri="http://schemas.openxmlformats.org/drawingml/2006/table">
            <a:tbl>
              <a:tblPr firstRow="1" bandRow="1">
                <a:tableStyleId>{5940675A-B579-460E-94D1-54222C63F5DA}</a:tableStyleId>
              </a:tblPr>
              <a:tblGrid>
                <a:gridCol w="261427">
                  <a:extLst>
                    <a:ext uri="{9D8B030D-6E8A-4147-A177-3AD203B41FA5}">
                      <a16:colId xmlns:a16="http://schemas.microsoft.com/office/drawing/2014/main" val="2662294073"/>
                    </a:ext>
                  </a:extLst>
                </a:gridCol>
                <a:gridCol w="2727385">
                  <a:extLst>
                    <a:ext uri="{9D8B030D-6E8A-4147-A177-3AD203B41FA5}">
                      <a16:colId xmlns:a16="http://schemas.microsoft.com/office/drawing/2014/main" val="5074443"/>
                    </a:ext>
                  </a:extLst>
                </a:gridCol>
              </a:tblGrid>
              <a:tr h="219538">
                <a:tc rowSpan="7">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Seed Market Development </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8288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i="0" u="none"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Extension on seed &amp; cultivation practices</a:t>
                      </a:r>
                      <a:endParaRPr lang="en-US" sz="700" b="1" i="0" u="none"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09006">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Tackling of counterfeit seed</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88578">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Seed company marketing &amp; promotion </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39218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Crop value chains &amp; food security policies stimulating seed demand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r h="1715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8" action="ppaction://hlinksldjump">
                            <a:extLst>
                              <a:ext uri="{A12FA001-AC4F-418D-AE19-62706E023703}">
                                <ahyp:hlinkClr xmlns:ahyp="http://schemas.microsoft.com/office/drawing/2018/hyperlinkcolor" val="tx"/>
                              </a:ext>
                            </a:extLst>
                          </a:hlinkClick>
                        </a:rPr>
                        <a:t>Seed distribution networks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657894"/>
                  </a:ext>
                </a:extLst>
              </a:tr>
              <a:tr h="160904">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9" action="ppaction://hlinksldjump">
                            <a:extLst>
                              <a:ext uri="{A12FA001-AC4F-418D-AE19-62706E023703}">
                                <ahyp:hlinkClr xmlns:ahyp="http://schemas.microsoft.com/office/drawing/2018/hyperlinkcolor" val="tx"/>
                              </a:ext>
                            </a:extLst>
                          </a:hlinkClick>
                        </a:rPr>
                        <a:t>Institutional markets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2555653"/>
                  </a:ext>
                </a:extLst>
              </a:tr>
            </a:tbl>
          </a:graphicData>
        </a:graphic>
      </p:graphicFrame>
      <p:pic>
        <p:nvPicPr>
          <p:cNvPr id="13" name="Graphic 12"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4294EAFB-E6AA-F3AC-2A0A-D2F7AFFC56E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259" y="4975369"/>
            <a:ext cx="185594" cy="185594"/>
          </a:xfrm>
          <a:prstGeom prst="rect">
            <a:avLst/>
          </a:prstGeom>
        </p:spPr>
      </p:pic>
      <p:pic>
        <p:nvPicPr>
          <p:cNvPr id="15" name="Picture 14">
            <a:extLst>
              <a:ext uri="{FF2B5EF4-FFF2-40B4-BE49-F238E27FC236}">
                <a16:creationId xmlns:a16="http://schemas.microsoft.com/office/drawing/2014/main" id="{C754611B-31E4-FF63-4D9F-1EEE16F12127}"/>
              </a:ext>
            </a:extLst>
          </p:cNvPr>
          <p:cNvPicPr>
            <a:picLocks noChangeAspect="1"/>
          </p:cNvPicPr>
          <p:nvPr/>
        </p:nvPicPr>
        <p:blipFill>
          <a:blip r:embed="rId30"/>
          <a:stretch>
            <a:fillRect/>
          </a:stretch>
        </p:blipFill>
        <p:spPr>
          <a:xfrm>
            <a:off x="7430686" y="5931775"/>
            <a:ext cx="4570111" cy="375187"/>
          </a:xfrm>
          <a:prstGeom prst="rect">
            <a:avLst/>
          </a:prstGeom>
        </p:spPr>
      </p:pic>
      <p:sp>
        <p:nvSpPr>
          <p:cNvPr id="16" name="TextBox 15">
            <a:extLst>
              <a:ext uri="{FF2B5EF4-FFF2-40B4-BE49-F238E27FC236}">
                <a16:creationId xmlns:a16="http://schemas.microsoft.com/office/drawing/2014/main" id="{7E67AFBA-CFFD-9D67-9705-F58A394057C1}"/>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TASAI</a:t>
            </a:r>
          </a:p>
        </p:txBody>
      </p:sp>
    </p:spTree>
    <p:extLst>
      <p:ext uri="{BB962C8B-B14F-4D97-AF65-F5344CB8AC3E}">
        <p14:creationId xmlns:p14="http://schemas.microsoft.com/office/powerpoint/2010/main" val="4241613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20822" y="367648"/>
            <a:ext cx="2802844" cy="1693581"/>
          </a:xfrm>
        </p:spPr>
        <p:txBody>
          <a:bodyPr>
            <a:normAutofit/>
          </a:bodyPr>
          <a:lstStyle/>
          <a:p>
            <a:r>
              <a:rPr lang="en-US" sz="2400" dirty="0"/>
              <a:t>Topic 9: </a:t>
            </a:r>
            <a:br>
              <a:rPr lang="en-US" sz="2400" dirty="0"/>
            </a:br>
            <a:r>
              <a:rPr lang="en-US" sz="2400" dirty="0"/>
              <a:t>Seed company marketing &amp; promotion</a:t>
            </a:r>
            <a:endParaRPr lang="en-US" sz="2800" dirty="0"/>
          </a:p>
        </p:txBody>
      </p:sp>
      <p:sp>
        <p:nvSpPr>
          <p:cNvPr id="12" name="Arrow: Chevron 11">
            <a:hlinkClick r:id="" action="ppaction://hlinkshowjump?jump=nextslide"/>
            <a:extLst>
              <a:ext uri="{FF2B5EF4-FFF2-40B4-BE49-F238E27FC236}">
                <a16:creationId xmlns:a16="http://schemas.microsoft.com/office/drawing/2014/main" id="{2B173321-045E-2BF5-BBA9-3BD924B6B9C9}"/>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hlinkClick r:id="" action="ppaction://hlinkshowjump?jump=previousslide"/>
            <a:extLst>
              <a:ext uri="{FF2B5EF4-FFF2-40B4-BE49-F238E27FC236}">
                <a16:creationId xmlns:a16="http://schemas.microsoft.com/office/drawing/2014/main" id="{613BBF82-CECC-D9C1-803F-371D43BEFE36}"/>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321E8DD1-66D9-E7D3-D871-19AB1C08CEBC}"/>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24" name="Table 11">
            <a:extLst>
              <a:ext uri="{FF2B5EF4-FFF2-40B4-BE49-F238E27FC236}">
                <a16:creationId xmlns:a16="http://schemas.microsoft.com/office/drawing/2014/main" id="{5C4EBF0F-F5CD-D9F3-EC83-C2D5881EEB42}"/>
              </a:ext>
            </a:extLst>
          </p:cNvPr>
          <p:cNvGraphicFramePr>
            <a:graphicFrameLocks noGrp="1"/>
          </p:cNvGraphicFramePr>
          <p:nvPr>
            <p:extLst>
              <p:ext uri="{D42A27DB-BD31-4B8C-83A1-F6EECF244321}">
                <p14:modId xmlns:p14="http://schemas.microsoft.com/office/powerpoint/2010/main" val="4055635758"/>
              </p:ext>
            </p:extLst>
          </p:nvPr>
        </p:nvGraphicFramePr>
        <p:xfrm>
          <a:off x="3140480" y="715994"/>
          <a:ext cx="3983903" cy="5125652"/>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657603">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067702">
                <a:tc>
                  <a:txBody>
                    <a:bodyPr/>
                    <a:lstStyle/>
                    <a:p>
                      <a:pPr algn="l"/>
                      <a:r>
                        <a:rPr lang="en-US" sz="1100" noProof="0" dirty="0">
                          <a:solidFill>
                            <a:schemeClr val="tx2"/>
                          </a:solidFill>
                          <a:latin typeface="Verdana Pro" panose="020B0604030504040204" pitchFamily="34" charset="0"/>
                        </a:rPr>
                        <a:t>Increased number of registered and active seed companies/ entrepreneurs with SEEDAN (20%)</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1334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Number of domestic seed companies that have a percentage of their annual budget and/or invest in seed marketing and promotion </a:t>
                      </a:r>
                      <a:r>
                        <a:rPr lang="en-US" sz="1100" noProof="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1334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Number of international and domestic seed companies that implement awareness raising activities promoting use of quality seed </a:t>
                      </a:r>
                      <a:r>
                        <a:rPr lang="en-US" sz="1100" noProof="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r h="11334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 of the percentage of small-scale farmers reached directly, with the marketing and promotion, by the seed entrepreneurs – compared with the previous year </a:t>
                      </a:r>
                      <a:r>
                        <a:rPr lang="en-US" sz="1100" noProof="0" dirty="0">
                          <a:solidFill>
                            <a:schemeClr val="tx2"/>
                          </a:solidFill>
                          <a:latin typeface="Verdana Pro" panose="020B0604030504040204" pitchFamily="34" charset="0"/>
                        </a:rPr>
                        <a:t>(30%)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7036544"/>
                  </a:ext>
                </a:extLst>
              </a:tr>
            </a:tbl>
          </a:graphicData>
        </a:graphic>
      </p:graphicFrame>
      <p:pic>
        <p:nvPicPr>
          <p:cNvPr id="29" name="Picture 28">
            <a:hlinkClick r:id="rId2" action="ppaction://hlinksldjump"/>
            <a:extLst>
              <a:ext uri="{FF2B5EF4-FFF2-40B4-BE49-F238E27FC236}">
                <a16:creationId xmlns:a16="http://schemas.microsoft.com/office/drawing/2014/main" id="{C4F8D696-2003-4397-422B-74145E0FFBEB}"/>
              </a:ext>
            </a:extLst>
          </p:cNvPr>
          <p:cNvPicPr>
            <a:picLocks noChangeAspect="1"/>
          </p:cNvPicPr>
          <p:nvPr/>
        </p:nvPicPr>
        <p:blipFill>
          <a:blip r:embed="rId3"/>
          <a:stretch>
            <a:fillRect/>
          </a:stretch>
        </p:blipFill>
        <p:spPr>
          <a:xfrm>
            <a:off x="7560640" y="856219"/>
            <a:ext cx="2316681" cy="1359526"/>
          </a:xfrm>
          <a:prstGeom prst="rect">
            <a:avLst/>
          </a:prstGeom>
        </p:spPr>
      </p:pic>
      <p:graphicFrame>
        <p:nvGraphicFramePr>
          <p:cNvPr id="30" name="Chart 29">
            <a:extLst>
              <a:ext uri="{FF2B5EF4-FFF2-40B4-BE49-F238E27FC236}">
                <a16:creationId xmlns:a16="http://schemas.microsoft.com/office/drawing/2014/main" id="{ABCF969C-C1A1-467A-2CCE-A60533E2B276}"/>
              </a:ext>
            </a:extLst>
          </p:cNvPr>
          <p:cNvGraphicFramePr>
            <a:graphicFrameLocks/>
          </p:cNvGraphicFramePr>
          <p:nvPr>
            <p:extLst>
              <p:ext uri="{D42A27DB-BD31-4B8C-83A1-F6EECF244321}">
                <p14:modId xmlns:p14="http://schemas.microsoft.com/office/powerpoint/2010/main" val="3504757953"/>
              </p:ext>
            </p:extLst>
          </p:nvPr>
        </p:nvGraphicFramePr>
        <p:xfrm>
          <a:off x="7430686" y="2499798"/>
          <a:ext cx="4570112" cy="3100388"/>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a:extLst>
              <a:ext uri="{FF2B5EF4-FFF2-40B4-BE49-F238E27FC236}">
                <a16:creationId xmlns:a16="http://schemas.microsoft.com/office/drawing/2014/main" id="{238BACFB-B72F-A72B-A862-0001238F2CA5}"/>
              </a:ext>
            </a:extLst>
          </p:cNvPr>
          <p:cNvSpPr txBox="1"/>
          <p:nvPr/>
        </p:nvSpPr>
        <p:spPr>
          <a:xfrm>
            <a:off x="122057" y="2101838"/>
            <a:ext cx="2628205" cy="1569660"/>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Increased and more structural investment by seed companies in the marketing and promotion of quality seed and improved varieties that results in an increased awareness of farmers and enhanced willingness to pay for quality seed and improved varieties</a:t>
            </a:r>
          </a:p>
        </p:txBody>
      </p:sp>
      <p:sp>
        <p:nvSpPr>
          <p:cNvPr id="34" name="TextBox 33">
            <a:extLst>
              <a:ext uri="{FF2B5EF4-FFF2-40B4-BE49-F238E27FC236}">
                <a16:creationId xmlns:a16="http://schemas.microsoft.com/office/drawing/2014/main" id="{D9E6D05A-8B07-4C14-B63A-AA42F2A9644E}"/>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36" name="TextBox 35">
            <a:extLst>
              <a:ext uri="{FF2B5EF4-FFF2-40B4-BE49-F238E27FC236}">
                <a16:creationId xmlns:a16="http://schemas.microsoft.com/office/drawing/2014/main" id="{8BB88D3A-3D0C-341A-1205-D1EB742BE437}"/>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39" name="TextBox 38">
            <a:extLst>
              <a:ext uri="{FF2B5EF4-FFF2-40B4-BE49-F238E27FC236}">
                <a16:creationId xmlns:a16="http://schemas.microsoft.com/office/drawing/2014/main" id="{E098B748-4FD3-B986-B6BB-03A2EBA65545}"/>
              </a:ext>
            </a:extLst>
          </p:cNvPr>
          <p:cNvSpPr txBox="1"/>
          <p:nvPr/>
        </p:nvSpPr>
        <p:spPr>
          <a:xfrm>
            <a:off x="10037184" y="892271"/>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pic>
        <p:nvPicPr>
          <p:cNvPr id="3" name="Graphic 2" descr="Crops with solid fill">
            <a:hlinkClick r:id="rId5" action="ppaction://hlinksldjump"/>
            <a:hlinkHover r:id="rId5" action="ppaction://hlinksldjump" highlightClick="1"/>
            <a:extLst>
              <a:ext uri="{FF2B5EF4-FFF2-40B4-BE49-F238E27FC236}">
                <a16:creationId xmlns:a16="http://schemas.microsoft.com/office/drawing/2014/main" id="{FAE853D6-CFBE-6216-F58C-59EC2AE5C7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4" name="Graphic 3" descr="Blockchain with solid fill">
            <a:hlinkClick r:id="rId8" action="ppaction://hlinksldjump" highlightClick="1"/>
            <a:hlinkHover r:id="rId8" action="ppaction://hlinksldjump" highlightClick="1"/>
            <a:extLst>
              <a:ext uri="{FF2B5EF4-FFF2-40B4-BE49-F238E27FC236}">
                <a16:creationId xmlns:a16="http://schemas.microsoft.com/office/drawing/2014/main" id="{AA8C858F-53FF-6634-872E-F4FCDF51DD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6" name="Graphic 5" descr="Bank with solid fill">
            <a:hlinkClick r:id="rId11" action="ppaction://hlinksldjump" highlightClick="1"/>
            <a:hlinkHover r:id="rId11" action="ppaction://hlinksldjump" highlightClick="1"/>
            <a:extLst>
              <a:ext uri="{FF2B5EF4-FFF2-40B4-BE49-F238E27FC236}">
                <a16:creationId xmlns:a16="http://schemas.microsoft.com/office/drawing/2014/main" id="{27EC0DDE-A2D3-F23B-24F5-6BC694C017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7" name="Graphic 6" descr="Coins with solid fill">
            <a:hlinkClick r:id="rId14" action="ppaction://hlinksldjump" highlightClick="1"/>
            <a:hlinkHover r:id="rId14" action="ppaction://hlinksldjump" highlightClick="1"/>
            <a:extLst>
              <a:ext uri="{FF2B5EF4-FFF2-40B4-BE49-F238E27FC236}">
                <a16:creationId xmlns:a16="http://schemas.microsoft.com/office/drawing/2014/main" id="{341F34FF-6BEB-8FA1-EFC1-E1B490E56CA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8" name="Graphic 7"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6D6486C8-B0C8-E1DF-5D8E-B36C0DC36E3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9" name="Graphic 8"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2137EB6E-D592-DD24-3027-C66D3391E0C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1" name="Graphic 10" descr="Hamburger Menu Icon with solid fill">
            <a:hlinkClick r:id="rId2" action="ppaction://hlinksldjump"/>
            <a:extLst>
              <a:ext uri="{FF2B5EF4-FFF2-40B4-BE49-F238E27FC236}">
                <a16:creationId xmlns:a16="http://schemas.microsoft.com/office/drawing/2014/main" id="{BBB1EE72-91AD-FB93-5D1A-33880D0E6E3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10" name="Table 7">
            <a:extLst>
              <a:ext uri="{FF2B5EF4-FFF2-40B4-BE49-F238E27FC236}">
                <a16:creationId xmlns:a16="http://schemas.microsoft.com/office/drawing/2014/main" id="{1427CFD8-E8AB-7B50-2E68-E543A4031EA7}"/>
              </a:ext>
            </a:extLst>
          </p:cNvPr>
          <p:cNvGraphicFramePr>
            <a:graphicFrameLocks noGrp="1"/>
          </p:cNvGraphicFramePr>
          <p:nvPr>
            <p:extLst>
              <p:ext uri="{D42A27DB-BD31-4B8C-83A1-F6EECF244321}">
                <p14:modId xmlns:p14="http://schemas.microsoft.com/office/powerpoint/2010/main" val="1203778833"/>
              </p:ext>
            </p:extLst>
          </p:nvPr>
        </p:nvGraphicFramePr>
        <p:xfrm>
          <a:off x="-170" y="4927227"/>
          <a:ext cx="2988812" cy="1524632"/>
        </p:xfrm>
        <a:graphic>
          <a:graphicData uri="http://schemas.openxmlformats.org/drawingml/2006/table">
            <a:tbl>
              <a:tblPr firstRow="1" bandRow="1">
                <a:tableStyleId>{5940675A-B579-460E-94D1-54222C63F5DA}</a:tableStyleId>
              </a:tblPr>
              <a:tblGrid>
                <a:gridCol w="261427">
                  <a:extLst>
                    <a:ext uri="{9D8B030D-6E8A-4147-A177-3AD203B41FA5}">
                      <a16:colId xmlns:a16="http://schemas.microsoft.com/office/drawing/2014/main" val="2662294073"/>
                    </a:ext>
                  </a:extLst>
                </a:gridCol>
                <a:gridCol w="2727385">
                  <a:extLst>
                    <a:ext uri="{9D8B030D-6E8A-4147-A177-3AD203B41FA5}">
                      <a16:colId xmlns:a16="http://schemas.microsoft.com/office/drawing/2014/main" val="5074443"/>
                    </a:ext>
                  </a:extLst>
                </a:gridCol>
              </a:tblGrid>
              <a:tr h="219538">
                <a:tc rowSpan="7">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Seed Market Development </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8288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Extension on seed &amp; cultivation practices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09006">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Tackling of counterfeit seed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88578">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Seed company marketing &amp; promotion </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39218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Crop value chains &amp; food security policies stimulating seed demand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r h="1715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8" action="ppaction://hlinksldjump">
                            <a:extLst>
                              <a:ext uri="{A12FA001-AC4F-418D-AE19-62706E023703}">
                                <ahyp:hlinkClr xmlns:ahyp="http://schemas.microsoft.com/office/drawing/2018/hyperlinkcolor" val="tx"/>
                              </a:ext>
                            </a:extLst>
                          </a:hlinkClick>
                        </a:rPr>
                        <a:t>Seed distribution networks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657894"/>
                  </a:ext>
                </a:extLst>
              </a:tr>
              <a:tr h="160904">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9" action="ppaction://hlinksldjump">
                            <a:extLst>
                              <a:ext uri="{A12FA001-AC4F-418D-AE19-62706E023703}">
                                <ahyp:hlinkClr xmlns:ahyp="http://schemas.microsoft.com/office/drawing/2018/hyperlinkcolor" val="tx"/>
                              </a:ext>
                            </a:extLst>
                          </a:hlinkClick>
                        </a:rPr>
                        <a:t>Institutional markets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2555653"/>
                  </a:ext>
                </a:extLst>
              </a:tr>
            </a:tbl>
          </a:graphicData>
        </a:graphic>
      </p:graphicFrame>
      <p:pic>
        <p:nvPicPr>
          <p:cNvPr id="13" name="Graphic 12"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5648CCD4-476F-6441-41B9-159BA6F75E3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259" y="4975369"/>
            <a:ext cx="185594" cy="185594"/>
          </a:xfrm>
          <a:prstGeom prst="rect">
            <a:avLst/>
          </a:prstGeom>
        </p:spPr>
      </p:pic>
      <p:pic>
        <p:nvPicPr>
          <p:cNvPr id="14" name="Picture 13">
            <a:extLst>
              <a:ext uri="{FF2B5EF4-FFF2-40B4-BE49-F238E27FC236}">
                <a16:creationId xmlns:a16="http://schemas.microsoft.com/office/drawing/2014/main" id="{AC0682C7-6D4B-B462-6544-89883994D805}"/>
              </a:ext>
            </a:extLst>
          </p:cNvPr>
          <p:cNvPicPr>
            <a:picLocks noChangeAspect="1"/>
          </p:cNvPicPr>
          <p:nvPr/>
        </p:nvPicPr>
        <p:blipFill>
          <a:blip r:embed="rId30"/>
          <a:stretch>
            <a:fillRect/>
          </a:stretch>
        </p:blipFill>
        <p:spPr>
          <a:xfrm>
            <a:off x="7430686" y="5931775"/>
            <a:ext cx="4570111" cy="375187"/>
          </a:xfrm>
          <a:prstGeom prst="rect">
            <a:avLst/>
          </a:prstGeom>
        </p:spPr>
      </p:pic>
      <p:sp>
        <p:nvSpPr>
          <p:cNvPr id="15" name="TextBox 14">
            <a:extLst>
              <a:ext uri="{FF2B5EF4-FFF2-40B4-BE49-F238E27FC236}">
                <a16:creationId xmlns:a16="http://schemas.microsoft.com/office/drawing/2014/main" id="{FB5144B2-90B9-3951-C40E-8BFE734FF7D2}"/>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 SEEDAN</a:t>
            </a:r>
          </a:p>
        </p:txBody>
      </p:sp>
    </p:spTree>
    <p:extLst>
      <p:ext uri="{BB962C8B-B14F-4D97-AF65-F5344CB8AC3E}">
        <p14:creationId xmlns:p14="http://schemas.microsoft.com/office/powerpoint/2010/main" val="1750303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9"/>
            <a:ext cx="2690019" cy="2162382"/>
          </a:xfrm>
        </p:spPr>
        <p:txBody>
          <a:bodyPr>
            <a:normAutofit/>
          </a:bodyPr>
          <a:lstStyle/>
          <a:p>
            <a:r>
              <a:rPr lang="en-US" sz="2400" dirty="0"/>
              <a:t>Topic 10: </a:t>
            </a:r>
            <a:br>
              <a:rPr lang="en-US" sz="2400" dirty="0"/>
            </a:br>
            <a:r>
              <a:rPr lang="en-US" sz="2400" dirty="0"/>
              <a:t>Crop value chains &amp; food security policies stimulating seed demand</a:t>
            </a:r>
          </a:p>
        </p:txBody>
      </p:sp>
      <p:sp>
        <p:nvSpPr>
          <p:cNvPr id="21" name="Rectangle: Rounded Corners 20">
            <a:extLst>
              <a:ext uri="{FF2B5EF4-FFF2-40B4-BE49-F238E27FC236}">
                <a16:creationId xmlns:a16="http://schemas.microsoft.com/office/drawing/2014/main" id="{559EE39A-3F34-8354-0611-AD44AFF8E46F}"/>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24" name="Table 11">
            <a:extLst>
              <a:ext uri="{FF2B5EF4-FFF2-40B4-BE49-F238E27FC236}">
                <a16:creationId xmlns:a16="http://schemas.microsoft.com/office/drawing/2014/main" id="{04BDEC7D-80AE-3F6C-DC6E-D97668148809}"/>
              </a:ext>
            </a:extLst>
          </p:cNvPr>
          <p:cNvGraphicFramePr>
            <a:graphicFrameLocks noGrp="1"/>
          </p:cNvGraphicFramePr>
          <p:nvPr>
            <p:extLst>
              <p:ext uri="{D42A27DB-BD31-4B8C-83A1-F6EECF244321}">
                <p14:modId xmlns:p14="http://schemas.microsoft.com/office/powerpoint/2010/main" val="1103522402"/>
              </p:ext>
            </p:extLst>
          </p:nvPr>
        </p:nvGraphicFramePr>
        <p:xfrm>
          <a:off x="3140480" y="715994"/>
          <a:ext cx="3983903" cy="5125653"/>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793631">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2166011">
                <a:tc>
                  <a:txBody>
                    <a:bodyPr/>
                    <a:lstStyle/>
                    <a:p>
                      <a:pPr algn="l"/>
                      <a:r>
                        <a:rPr lang="en-US" sz="1100" noProof="0" dirty="0">
                          <a:solidFill>
                            <a:schemeClr val="tx2"/>
                          </a:solidFill>
                          <a:latin typeface="Verdana Pro" panose="020B0604030504040204" pitchFamily="34" charset="0"/>
                        </a:rPr>
                        <a:t>Agricultural produce prices are  monitored and informed policies are developed and implementation to stabilize markets (50%)</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21660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Increasing purchase and use of quality seed and new varieties of cash crops (i.e. rice, maize and tomato) by farmers </a:t>
                      </a:r>
                      <a:r>
                        <a:rPr lang="en-US" sz="1100" noProof="0" dirty="0">
                          <a:solidFill>
                            <a:schemeClr val="tx2"/>
                          </a:solidFill>
                          <a:latin typeface="Verdana Pro" panose="020B0604030504040204" pitchFamily="34" charset="0"/>
                        </a:rPr>
                        <a:t>(50%)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bl>
          </a:graphicData>
        </a:graphic>
      </p:graphicFrame>
      <p:graphicFrame>
        <p:nvGraphicFramePr>
          <p:cNvPr id="29" name="Chart 28">
            <a:extLst>
              <a:ext uri="{FF2B5EF4-FFF2-40B4-BE49-F238E27FC236}">
                <a16:creationId xmlns:a16="http://schemas.microsoft.com/office/drawing/2014/main" id="{18F28AAC-0B14-C7EE-88A7-1042DD0C88C3}"/>
              </a:ext>
            </a:extLst>
          </p:cNvPr>
          <p:cNvGraphicFramePr>
            <a:graphicFrameLocks/>
          </p:cNvGraphicFramePr>
          <p:nvPr>
            <p:extLst>
              <p:ext uri="{D42A27DB-BD31-4B8C-83A1-F6EECF244321}">
                <p14:modId xmlns:p14="http://schemas.microsoft.com/office/powerpoint/2010/main" val="2722249343"/>
              </p:ext>
            </p:extLst>
          </p:nvPr>
        </p:nvGraphicFramePr>
        <p:xfrm>
          <a:off x="7430686" y="2469070"/>
          <a:ext cx="4570112" cy="3052163"/>
        </p:xfrm>
        <a:graphic>
          <a:graphicData uri="http://schemas.openxmlformats.org/drawingml/2006/chart">
            <c:chart xmlns:c="http://schemas.openxmlformats.org/drawingml/2006/chart" xmlns:r="http://schemas.openxmlformats.org/officeDocument/2006/relationships" r:id="rId2"/>
          </a:graphicData>
        </a:graphic>
      </p:graphicFrame>
      <p:pic>
        <p:nvPicPr>
          <p:cNvPr id="30" name="Picture 29">
            <a:hlinkClick r:id="rId3" action="ppaction://hlinksldjump"/>
            <a:extLst>
              <a:ext uri="{FF2B5EF4-FFF2-40B4-BE49-F238E27FC236}">
                <a16:creationId xmlns:a16="http://schemas.microsoft.com/office/drawing/2014/main" id="{15663C70-F558-0962-61BC-4A6663B6D480}"/>
              </a:ext>
            </a:extLst>
          </p:cNvPr>
          <p:cNvPicPr>
            <a:picLocks noChangeAspect="1"/>
          </p:cNvPicPr>
          <p:nvPr/>
        </p:nvPicPr>
        <p:blipFill>
          <a:blip r:embed="rId4"/>
          <a:stretch>
            <a:fillRect/>
          </a:stretch>
        </p:blipFill>
        <p:spPr>
          <a:xfrm>
            <a:off x="7586767" y="847236"/>
            <a:ext cx="2316681" cy="1341236"/>
          </a:xfrm>
          <a:prstGeom prst="rect">
            <a:avLst/>
          </a:prstGeom>
        </p:spPr>
      </p:pic>
      <p:sp>
        <p:nvSpPr>
          <p:cNvPr id="33" name="TextBox 32">
            <a:extLst>
              <a:ext uri="{FF2B5EF4-FFF2-40B4-BE49-F238E27FC236}">
                <a16:creationId xmlns:a16="http://schemas.microsoft.com/office/drawing/2014/main" id="{5326079C-9486-699A-8153-088E3AFE4375}"/>
              </a:ext>
            </a:extLst>
          </p:cNvPr>
          <p:cNvSpPr txBox="1"/>
          <p:nvPr/>
        </p:nvSpPr>
        <p:spPr>
          <a:xfrm>
            <a:off x="180133" y="2469070"/>
            <a:ext cx="2628205" cy="1569660"/>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food security policies and more stable prices in grain and crop markets increase farmers’ </a:t>
            </a:r>
          </a:p>
          <a:p>
            <a:r>
              <a:rPr lang="en-US" sz="1050" dirty="0">
                <a:solidFill>
                  <a:schemeClr val="bg1"/>
                </a:solidFill>
                <a:latin typeface="Verdana Pro" panose="020B0604030504040204" pitchFamily="34" charset="0"/>
              </a:rPr>
              <a:t>profitability and enable their investment in the production of food crops, thus contributing to increased use of inputs such as quality seed of improved varieties</a:t>
            </a:r>
          </a:p>
        </p:txBody>
      </p:sp>
      <p:sp>
        <p:nvSpPr>
          <p:cNvPr id="34" name="TextBox 33">
            <a:extLst>
              <a:ext uri="{FF2B5EF4-FFF2-40B4-BE49-F238E27FC236}">
                <a16:creationId xmlns:a16="http://schemas.microsoft.com/office/drawing/2014/main" id="{C4BC00EF-079D-65B7-E799-889259D08B0E}"/>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dirty="0"/>
              <a:t>Scoring rubric (in %)</a:t>
            </a:r>
          </a:p>
        </p:txBody>
      </p:sp>
      <p:sp>
        <p:nvSpPr>
          <p:cNvPr id="36" name="TextBox 35">
            <a:extLst>
              <a:ext uri="{FF2B5EF4-FFF2-40B4-BE49-F238E27FC236}">
                <a16:creationId xmlns:a16="http://schemas.microsoft.com/office/drawing/2014/main" id="{6380A15D-3023-550C-DA14-760EB8CB86C6}"/>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38" name="TextBox 37">
            <a:extLst>
              <a:ext uri="{FF2B5EF4-FFF2-40B4-BE49-F238E27FC236}">
                <a16:creationId xmlns:a16="http://schemas.microsoft.com/office/drawing/2014/main" id="{8AE67C43-4736-4791-26C6-4897A093C84A}"/>
              </a:ext>
            </a:extLst>
          </p:cNvPr>
          <p:cNvSpPr txBox="1"/>
          <p:nvPr/>
        </p:nvSpPr>
        <p:spPr>
          <a:xfrm>
            <a:off x="10006392" y="917846"/>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Extremely poor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from 2022 - 2023</a:t>
            </a:r>
          </a:p>
        </p:txBody>
      </p:sp>
      <p:sp>
        <p:nvSpPr>
          <p:cNvPr id="3" name="Arrow: Chevron 2">
            <a:hlinkClick r:id="" action="ppaction://hlinkshowjump?jump=nextslide"/>
            <a:extLst>
              <a:ext uri="{FF2B5EF4-FFF2-40B4-BE49-F238E27FC236}">
                <a16:creationId xmlns:a16="http://schemas.microsoft.com/office/drawing/2014/main" id="{D09E7428-F60D-89D1-DA59-B753D09571FE}"/>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hlinkClick r:id="" action="ppaction://hlinkshowjump?jump=previousslide"/>
            <a:extLst>
              <a:ext uri="{FF2B5EF4-FFF2-40B4-BE49-F238E27FC236}">
                <a16:creationId xmlns:a16="http://schemas.microsoft.com/office/drawing/2014/main" id="{ADB75ECC-621A-E970-D53F-E031E0E2B5AA}"/>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Graphic 5" descr="Crops with solid fill">
            <a:hlinkClick r:id="rId5" action="ppaction://hlinksldjump"/>
            <a:hlinkHover r:id="rId5" action="ppaction://hlinksldjump" highlightClick="1"/>
            <a:extLst>
              <a:ext uri="{FF2B5EF4-FFF2-40B4-BE49-F238E27FC236}">
                <a16:creationId xmlns:a16="http://schemas.microsoft.com/office/drawing/2014/main" id="{17843C29-701A-D441-83A3-600F4B6863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7" name="Graphic 6" descr="Blockchain with solid fill">
            <a:hlinkClick r:id="rId8" action="ppaction://hlinksldjump" highlightClick="1"/>
            <a:hlinkHover r:id="rId8" action="ppaction://hlinksldjump" highlightClick="1"/>
            <a:extLst>
              <a:ext uri="{FF2B5EF4-FFF2-40B4-BE49-F238E27FC236}">
                <a16:creationId xmlns:a16="http://schemas.microsoft.com/office/drawing/2014/main" id="{37F326D4-CD70-8318-D7A2-409B709FDE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8" name="Graphic 7" descr="Bank with solid fill">
            <a:hlinkClick r:id="rId11" action="ppaction://hlinksldjump" highlightClick="1"/>
            <a:hlinkHover r:id="rId11" action="ppaction://hlinksldjump" highlightClick="1"/>
            <a:extLst>
              <a:ext uri="{FF2B5EF4-FFF2-40B4-BE49-F238E27FC236}">
                <a16:creationId xmlns:a16="http://schemas.microsoft.com/office/drawing/2014/main" id="{7040D195-10EC-28EB-AF9C-DF6A1B8B21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9" name="Graphic 8" descr="Coins with solid fill">
            <a:hlinkClick r:id="rId14" action="ppaction://hlinksldjump" highlightClick="1"/>
            <a:hlinkHover r:id="rId14" action="ppaction://hlinksldjump" highlightClick="1"/>
            <a:extLst>
              <a:ext uri="{FF2B5EF4-FFF2-40B4-BE49-F238E27FC236}">
                <a16:creationId xmlns:a16="http://schemas.microsoft.com/office/drawing/2014/main" id="{D5E860DB-AB39-E63C-C3CB-4DEF760732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0" name="Graphic 9"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4D750997-E2C9-0709-00D0-FDF87189EB4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1" name="Graphic 10"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41BF4B7B-3972-9E67-BF1E-77BBEE1BB47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3" name="Graphic 12" descr="Hamburger Menu Icon with solid fill">
            <a:hlinkClick r:id="rId3" action="ppaction://hlinksldjump"/>
            <a:extLst>
              <a:ext uri="{FF2B5EF4-FFF2-40B4-BE49-F238E27FC236}">
                <a16:creationId xmlns:a16="http://schemas.microsoft.com/office/drawing/2014/main" id="{BE95ABF3-532B-427B-70A1-D1B157AFA88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12" name="Table 7">
            <a:extLst>
              <a:ext uri="{FF2B5EF4-FFF2-40B4-BE49-F238E27FC236}">
                <a16:creationId xmlns:a16="http://schemas.microsoft.com/office/drawing/2014/main" id="{9FED4C18-DD90-9559-23F7-E3A46709DB27}"/>
              </a:ext>
            </a:extLst>
          </p:cNvPr>
          <p:cNvGraphicFramePr>
            <a:graphicFrameLocks noGrp="1"/>
          </p:cNvGraphicFramePr>
          <p:nvPr>
            <p:extLst>
              <p:ext uri="{D42A27DB-BD31-4B8C-83A1-F6EECF244321}">
                <p14:modId xmlns:p14="http://schemas.microsoft.com/office/powerpoint/2010/main" val="96184161"/>
              </p:ext>
            </p:extLst>
          </p:nvPr>
        </p:nvGraphicFramePr>
        <p:xfrm>
          <a:off x="-170" y="4927227"/>
          <a:ext cx="2988812" cy="1524632"/>
        </p:xfrm>
        <a:graphic>
          <a:graphicData uri="http://schemas.openxmlformats.org/drawingml/2006/table">
            <a:tbl>
              <a:tblPr firstRow="1" bandRow="1">
                <a:tableStyleId>{5940675A-B579-460E-94D1-54222C63F5DA}</a:tableStyleId>
              </a:tblPr>
              <a:tblGrid>
                <a:gridCol w="261427">
                  <a:extLst>
                    <a:ext uri="{9D8B030D-6E8A-4147-A177-3AD203B41FA5}">
                      <a16:colId xmlns:a16="http://schemas.microsoft.com/office/drawing/2014/main" val="2662294073"/>
                    </a:ext>
                  </a:extLst>
                </a:gridCol>
                <a:gridCol w="2727385">
                  <a:extLst>
                    <a:ext uri="{9D8B030D-6E8A-4147-A177-3AD203B41FA5}">
                      <a16:colId xmlns:a16="http://schemas.microsoft.com/office/drawing/2014/main" val="5074443"/>
                    </a:ext>
                  </a:extLst>
                </a:gridCol>
              </a:tblGrid>
              <a:tr h="219538">
                <a:tc rowSpan="7">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Seed Market Development </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8288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Extension on seed &amp; cultivation practices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09006">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Tackling of counterfeit seed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88578">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Seed company marketing &amp; promotion </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39218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Crop value chains &amp; food security policies stimulating seed demand</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r h="1715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8" action="ppaction://hlinksldjump">
                            <a:extLst>
                              <a:ext uri="{A12FA001-AC4F-418D-AE19-62706E023703}">
                                <ahyp:hlinkClr xmlns:ahyp="http://schemas.microsoft.com/office/drawing/2018/hyperlinkcolor" val="tx"/>
                              </a:ext>
                            </a:extLst>
                          </a:hlinkClick>
                        </a:rPr>
                        <a:t>Seed distribution networks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657894"/>
                  </a:ext>
                </a:extLst>
              </a:tr>
              <a:tr h="160904">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9" action="ppaction://hlinksldjump">
                            <a:extLst>
                              <a:ext uri="{A12FA001-AC4F-418D-AE19-62706E023703}">
                                <ahyp:hlinkClr xmlns:ahyp="http://schemas.microsoft.com/office/drawing/2018/hyperlinkcolor" val="tx"/>
                              </a:ext>
                            </a:extLst>
                          </a:hlinkClick>
                        </a:rPr>
                        <a:t>Institutional markets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2555653"/>
                  </a:ext>
                </a:extLst>
              </a:tr>
            </a:tbl>
          </a:graphicData>
        </a:graphic>
      </p:graphicFrame>
      <p:pic>
        <p:nvPicPr>
          <p:cNvPr id="14" name="Graphic 13"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230ABB04-70A9-26F1-8FE0-827E751D58A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259" y="4975369"/>
            <a:ext cx="185594" cy="185594"/>
          </a:xfrm>
          <a:prstGeom prst="rect">
            <a:avLst/>
          </a:prstGeom>
        </p:spPr>
      </p:pic>
      <p:pic>
        <p:nvPicPr>
          <p:cNvPr id="15" name="Picture 14">
            <a:extLst>
              <a:ext uri="{FF2B5EF4-FFF2-40B4-BE49-F238E27FC236}">
                <a16:creationId xmlns:a16="http://schemas.microsoft.com/office/drawing/2014/main" id="{0EEF2133-EF2E-0591-5695-C8A8473D2083}"/>
              </a:ext>
            </a:extLst>
          </p:cNvPr>
          <p:cNvPicPr>
            <a:picLocks noChangeAspect="1"/>
          </p:cNvPicPr>
          <p:nvPr/>
        </p:nvPicPr>
        <p:blipFill>
          <a:blip r:embed="rId30"/>
          <a:stretch>
            <a:fillRect/>
          </a:stretch>
        </p:blipFill>
        <p:spPr>
          <a:xfrm>
            <a:off x="7430686" y="5931775"/>
            <a:ext cx="4570111" cy="375187"/>
          </a:xfrm>
          <a:prstGeom prst="rect">
            <a:avLst/>
          </a:prstGeom>
        </p:spPr>
      </p:pic>
      <p:sp>
        <p:nvSpPr>
          <p:cNvPr id="16" name="TextBox 15">
            <a:extLst>
              <a:ext uri="{FF2B5EF4-FFF2-40B4-BE49-F238E27FC236}">
                <a16:creationId xmlns:a16="http://schemas.microsoft.com/office/drawing/2014/main" id="{65799C82-F748-C29C-EECC-6987EE274A8E}"/>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FMAFS</a:t>
            </a:r>
          </a:p>
        </p:txBody>
      </p:sp>
    </p:spTree>
    <p:extLst>
      <p:ext uri="{BB962C8B-B14F-4D97-AF65-F5344CB8AC3E}">
        <p14:creationId xmlns:p14="http://schemas.microsoft.com/office/powerpoint/2010/main" val="3157193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8"/>
            <a:ext cx="2690019" cy="1556946"/>
          </a:xfrm>
        </p:spPr>
        <p:txBody>
          <a:bodyPr>
            <a:normAutofit/>
          </a:bodyPr>
          <a:lstStyle/>
          <a:p>
            <a:r>
              <a:rPr lang="en-US" sz="2400" dirty="0"/>
              <a:t>Topic 11:</a:t>
            </a:r>
            <a:br>
              <a:rPr lang="en-US" sz="2400" dirty="0"/>
            </a:br>
            <a:r>
              <a:rPr lang="en-US" sz="2400" dirty="0"/>
              <a:t>Seed distribution networks</a:t>
            </a:r>
            <a:endParaRPr lang="en-US" sz="2800" dirty="0"/>
          </a:p>
        </p:txBody>
      </p:sp>
      <p:sp>
        <p:nvSpPr>
          <p:cNvPr id="12" name="Arrow: Chevron 11">
            <a:hlinkClick r:id="" action="ppaction://hlinkshowjump?jump=nextslide"/>
            <a:extLst>
              <a:ext uri="{FF2B5EF4-FFF2-40B4-BE49-F238E27FC236}">
                <a16:creationId xmlns:a16="http://schemas.microsoft.com/office/drawing/2014/main" id="{16832CC7-5F6B-AD63-9D74-4ADEFF224934}"/>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hlinkClick r:id="" action="ppaction://hlinkshowjump?jump=previousslide"/>
            <a:extLst>
              <a:ext uri="{FF2B5EF4-FFF2-40B4-BE49-F238E27FC236}">
                <a16:creationId xmlns:a16="http://schemas.microsoft.com/office/drawing/2014/main" id="{DD4B48A3-6CD9-779D-44EF-5CBC1DE28D8D}"/>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4E81473A-4009-5474-37B8-683AC729401F}"/>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29" name="Table 11">
            <a:extLst>
              <a:ext uri="{FF2B5EF4-FFF2-40B4-BE49-F238E27FC236}">
                <a16:creationId xmlns:a16="http://schemas.microsoft.com/office/drawing/2014/main" id="{5720CC15-9CAB-B9D2-D4B2-507AA098E736}"/>
              </a:ext>
            </a:extLst>
          </p:cNvPr>
          <p:cNvGraphicFramePr>
            <a:graphicFrameLocks noGrp="1"/>
          </p:cNvGraphicFramePr>
          <p:nvPr>
            <p:extLst>
              <p:ext uri="{D42A27DB-BD31-4B8C-83A1-F6EECF244321}">
                <p14:modId xmlns:p14="http://schemas.microsoft.com/office/powerpoint/2010/main" val="3417459094"/>
              </p:ext>
            </p:extLst>
          </p:nvPr>
        </p:nvGraphicFramePr>
        <p:xfrm>
          <a:off x="3140480" y="715995"/>
          <a:ext cx="3983903" cy="5125655"/>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649275">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119095">
                <a:tc>
                  <a:txBody>
                    <a:bodyPr/>
                    <a:lstStyle/>
                    <a:p>
                      <a:pPr algn="l"/>
                      <a:r>
                        <a:rPr lang="en-GB" sz="1100" noProof="0" dirty="0">
                          <a:solidFill>
                            <a:schemeClr val="tx2"/>
                          </a:solidFill>
                          <a:latin typeface="Verdana Pro" panose="020B0604030504040204" pitchFamily="34" charset="0"/>
                        </a:rPr>
                        <a:t>Number of </a:t>
                      </a:r>
                      <a:r>
                        <a:rPr lang="en-GB" sz="1100" noProof="0" dirty="0" err="1">
                          <a:solidFill>
                            <a:schemeClr val="tx2"/>
                          </a:solidFill>
                          <a:latin typeface="Verdana Pro" panose="020B0604030504040204" pitchFamily="34" charset="0"/>
                        </a:rPr>
                        <a:t>agro</a:t>
                      </a:r>
                      <a:r>
                        <a:rPr lang="en-GB" sz="1100" noProof="0" dirty="0">
                          <a:solidFill>
                            <a:schemeClr val="tx2"/>
                          </a:solidFill>
                          <a:latin typeface="Verdana Pro" panose="020B0604030504040204" pitchFamily="34" charset="0"/>
                        </a:rPr>
                        <a:t>-dealers that are licensed by the NASC network and abide by seed quality assurance regulations </a:t>
                      </a:r>
                      <a:r>
                        <a:rPr lang="en-US" sz="1100" noProof="0" dirty="0">
                          <a:solidFill>
                            <a:schemeClr val="tx2"/>
                          </a:solidFill>
                          <a:latin typeface="Verdana Pro" panose="020B0604030504040204" pitchFamily="34" charset="0"/>
                        </a:rPr>
                        <a:t>(30%)</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119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number of </a:t>
                      </a:r>
                      <a:r>
                        <a:rPr kumimoji="0" lang="en-GB" sz="1100" b="0" i="0" u="none" strike="noStrike" kern="1200" cap="none" spc="0" normalizeH="0" baseline="0" noProof="0" dirty="0" err="1">
                          <a:ln>
                            <a:noFill/>
                          </a:ln>
                          <a:solidFill>
                            <a:srgbClr val="44546A"/>
                          </a:solidFill>
                          <a:effectLst/>
                          <a:uLnTx/>
                          <a:uFillTx/>
                          <a:latin typeface="Verdana Pro" panose="020B0604030504040204" pitchFamily="34" charset="0"/>
                          <a:ea typeface="+mn-ea"/>
                          <a:cs typeface="+mn-cs"/>
                        </a:rPr>
                        <a:t>agro</a:t>
                      </a: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-dealers trained and aware of the adequate seed handling -by NASC </a:t>
                      </a:r>
                      <a:r>
                        <a:rPr lang="en-US" sz="1100" noProof="0" dirty="0">
                          <a:solidFill>
                            <a:schemeClr val="tx2"/>
                          </a:solidFill>
                          <a:latin typeface="Verdana Pro" panose="020B0604030504040204" pitchFamily="34" charset="0"/>
                        </a:rPr>
                        <a:t>(30%)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119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All new entrants (</a:t>
                      </a:r>
                      <a:r>
                        <a:rPr kumimoji="0" lang="en-GB" sz="1100" b="0" i="0" u="none" strike="noStrike" kern="1200" cap="none" spc="0" normalizeH="0" baseline="0" noProof="0" dirty="0" err="1">
                          <a:ln>
                            <a:noFill/>
                          </a:ln>
                          <a:solidFill>
                            <a:srgbClr val="44546A"/>
                          </a:solidFill>
                          <a:effectLst/>
                          <a:uLnTx/>
                          <a:uFillTx/>
                          <a:latin typeface="Verdana Pro" panose="020B0604030504040204" pitchFamily="34" charset="0"/>
                          <a:ea typeface="+mn-ea"/>
                          <a:cs typeface="+mn-cs"/>
                        </a:rPr>
                        <a:t>agro</a:t>
                      </a: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-dealers) in the seed sector are trained by NASC </a:t>
                      </a:r>
                      <a:r>
                        <a:rPr lang="en-US" sz="1100" noProof="0" dirty="0">
                          <a:solidFill>
                            <a:schemeClr val="tx2"/>
                          </a:solidFill>
                          <a:latin typeface="Verdana Pro" panose="020B0604030504040204" pitchFamily="34" charset="0"/>
                        </a:rPr>
                        <a:t>(20%)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r h="1119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SEEDAN provides tailored business support to registered </a:t>
                      </a:r>
                      <a:r>
                        <a:rPr kumimoji="0" lang="en-GB" sz="1100" b="0" i="0" u="none" strike="noStrike" kern="1200" cap="none" spc="0" normalizeH="0" baseline="0" noProof="0" dirty="0" err="1">
                          <a:ln>
                            <a:noFill/>
                          </a:ln>
                          <a:solidFill>
                            <a:srgbClr val="44546A"/>
                          </a:solidFill>
                          <a:effectLst/>
                          <a:uLnTx/>
                          <a:uFillTx/>
                          <a:latin typeface="Verdana Pro" panose="020B0604030504040204" pitchFamily="34" charset="0"/>
                          <a:ea typeface="+mn-ea"/>
                          <a:cs typeface="+mn-cs"/>
                        </a:rPr>
                        <a:t>agro</a:t>
                      </a: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-dealers </a:t>
                      </a:r>
                      <a:r>
                        <a:rPr lang="en-US" sz="1100" noProof="0" dirty="0">
                          <a:solidFill>
                            <a:schemeClr val="tx2"/>
                          </a:solidFill>
                          <a:latin typeface="Verdana Pro" panose="020B0604030504040204" pitchFamily="34" charset="0"/>
                        </a:rPr>
                        <a:t>(20%)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7036544"/>
                  </a:ext>
                </a:extLst>
              </a:tr>
            </a:tbl>
          </a:graphicData>
        </a:graphic>
      </p:graphicFrame>
      <p:graphicFrame>
        <p:nvGraphicFramePr>
          <p:cNvPr id="30" name="Chart 29">
            <a:extLst>
              <a:ext uri="{FF2B5EF4-FFF2-40B4-BE49-F238E27FC236}">
                <a16:creationId xmlns:a16="http://schemas.microsoft.com/office/drawing/2014/main" id="{9A0C9A24-2ADA-77A3-7D8D-3DA31B8FC42E}"/>
              </a:ext>
            </a:extLst>
          </p:cNvPr>
          <p:cNvGraphicFramePr>
            <a:graphicFrameLocks/>
          </p:cNvGraphicFramePr>
          <p:nvPr>
            <p:extLst>
              <p:ext uri="{D42A27DB-BD31-4B8C-83A1-F6EECF244321}">
                <p14:modId xmlns:p14="http://schemas.microsoft.com/office/powerpoint/2010/main" val="2803372429"/>
              </p:ext>
            </p:extLst>
          </p:nvPr>
        </p:nvGraphicFramePr>
        <p:xfrm>
          <a:off x="7430687" y="2477826"/>
          <a:ext cx="4570111" cy="3185009"/>
        </p:xfrm>
        <a:graphic>
          <a:graphicData uri="http://schemas.openxmlformats.org/drawingml/2006/chart">
            <c:chart xmlns:c="http://schemas.openxmlformats.org/drawingml/2006/chart" xmlns:r="http://schemas.openxmlformats.org/officeDocument/2006/relationships" r:id="rId2"/>
          </a:graphicData>
        </a:graphic>
      </p:graphicFrame>
      <p:pic>
        <p:nvPicPr>
          <p:cNvPr id="31" name="Picture 30">
            <a:hlinkClick r:id="rId3" action="ppaction://hlinksldjump"/>
            <a:extLst>
              <a:ext uri="{FF2B5EF4-FFF2-40B4-BE49-F238E27FC236}">
                <a16:creationId xmlns:a16="http://schemas.microsoft.com/office/drawing/2014/main" id="{2D5682C0-BC13-08C7-C5A8-39591CA9EE77}"/>
              </a:ext>
            </a:extLst>
          </p:cNvPr>
          <p:cNvPicPr>
            <a:picLocks noChangeAspect="1"/>
          </p:cNvPicPr>
          <p:nvPr/>
        </p:nvPicPr>
        <p:blipFill>
          <a:blip r:embed="rId4"/>
          <a:stretch>
            <a:fillRect/>
          </a:stretch>
        </p:blipFill>
        <p:spPr>
          <a:xfrm>
            <a:off x="7586767" y="827915"/>
            <a:ext cx="2334970" cy="1329043"/>
          </a:xfrm>
          <a:prstGeom prst="rect">
            <a:avLst/>
          </a:prstGeom>
        </p:spPr>
      </p:pic>
      <p:sp>
        <p:nvSpPr>
          <p:cNvPr id="34" name="TextBox 33">
            <a:extLst>
              <a:ext uri="{FF2B5EF4-FFF2-40B4-BE49-F238E27FC236}">
                <a16:creationId xmlns:a16="http://schemas.microsoft.com/office/drawing/2014/main" id="{119A3296-94E9-C66D-3FF9-BD3772887CED}"/>
              </a:ext>
            </a:extLst>
          </p:cNvPr>
          <p:cNvSpPr txBox="1"/>
          <p:nvPr/>
        </p:nvSpPr>
        <p:spPr>
          <a:xfrm>
            <a:off x="180133" y="1965354"/>
            <a:ext cx="2628205" cy="1246495"/>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capacity of </a:t>
            </a:r>
            <a:r>
              <a:rPr lang="en-US" sz="1050" dirty="0" err="1">
                <a:solidFill>
                  <a:schemeClr val="bg1"/>
                </a:solidFill>
                <a:latin typeface="Verdana Pro" panose="020B0604030504040204" pitchFamily="34" charset="0"/>
              </a:rPr>
              <a:t>agro</a:t>
            </a:r>
            <a:r>
              <a:rPr lang="en-US" sz="1050" dirty="0">
                <a:solidFill>
                  <a:schemeClr val="bg1"/>
                </a:solidFill>
                <a:latin typeface="Verdana Pro" panose="020B0604030504040204" pitchFamily="34" charset="0"/>
              </a:rPr>
              <a:t>-dealer networks in the marketing of adequate quantities of quality seed of improved and demanded varieties of multiple crops, at the right time and affordable price</a:t>
            </a:r>
          </a:p>
        </p:txBody>
      </p:sp>
      <p:sp>
        <p:nvSpPr>
          <p:cNvPr id="35" name="TextBox 34">
            <a:extLst>
              <a:ext uri="{FF2B5EF4-FFF2-40B4-BE49-F238E27FC236}">
                <a16:creationId xmlns:a16="http://schemas.microsoft.com/office/drawing/2014/main" id="{31D36F25-DA64-64F1-2AD2-322165370426}"/>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37" name="TextBox 36">
            <a:extLst>
              <a:ext uri="{FF2B5EF4-FFF2-40B4-BE49-F238E27FC236}">
                <a16:creationId xmlns:a16="http://schemas.microsoft.com/office/drawing/2014/main" id="{E773E988-084B-C234-7F76-F4011B0B9C63}"/>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39" name="TextBox 38">
            <a:extLst>
              <a:ext uri="{FF2B5EF4-FFF2-40B4-BE49-F238E27FC236}">
                <a16:creationId xmlns:a16="http://schemas.microsoft.com/office/drawing/2014/main" id="{B23CC8E9-F063-83C5-7416-633C1F666E39}"/>
              </a:ext>
            </a:extLst>
          </p:cNvPr>
          <p:cNvSpPr txBox="1"/>
          <p:nvPr/>
        </p:nvSpPr>
        <p:spPr>
          <a:xfrm>
            <a:off x="10006392" y="917846"/>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Poor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regression from 2022 - 2023</a:t>
            </a:r>
          </a:p>
        </p:txBody>
      </p:sp>
      <p:pic>
        <p:nvPicPr>
          <p:cNvPr id="3" name="Graphic 2" descr="Crops with solid fill">
            <a:hlinkClick r:id="rId5" action="ppaction://hlinksldjump"/>
            <a:hlinkHover r:id="rId5" action="ppaction://hlinksldjump" highlightClick="1"/>
            <a:extLst>
              <a:ext uri="{FF2B5EF4-FFF2-40B4-BE49-F238E27FC236}">
                <a16:creationId xmlns:a16="http://schemas.microsoft.com/office/drawing/2014/main" id="{07DE7BFB-CDE0-A4BF-D526-B18995E160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4" name="Graphic 3" descr="Blockchain with solid fill">
            <a:hlinkClick r:id="rId8" action="ppaction://hlinksldjump" highlightClick="1"/>
            <a:hlinkHover r:id="rId8" action="ppaction://hlinksldjump" highlightClick="1"/>
            <a:extLst>
              <a:ext uri="{FF2B5EF4-FFF2-40B4-BE49-F238E27FC236}">
                <a16:creationId xmlns:a16="http://schemas.microsoft.com/office/drawing/2014/main" id="{6D1F782F-3763-FC6B-6E38-FD0B86858A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6" name="Graphic 5" descr="Bank with solid fill">
            <a:hlinkClick r:id="rId11" action="ppaction://hlinksldjump" highlightClick="1"/>
            <a:hlinkHover r:id="rId11" action="ppaction://hlinksldjump" highlightClick="1"/>
            <a:extLst>
              <a:ext uri="{FF2B5EF4-FFF2-40B4-BE49-F238E27FC236}">
                <a16:creationId xmlns:a16="http://schemas.microsoft.com/office/drawing/2014/main" id="{EE912378-ED1C-E62A-A30D-667B8FF6D4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7" name="Graphic 6" descr="Coins with solid fill">
            <a:hlinkClick r:id="rId14" action="ppaction://hlinksldjump" highlightClick="1"/>
            <a:hlinkHover r:id="rId14" action="ppaction://hlinksldjump" highlightClick="1"/>
            <a:extLst>
              <a:ext uri="{FF2B5EF4-FFF2-40B4-BE49-F238E27FC236}">
                <a16:creationId xmlns:a16="http://schemas.microsoft.com/office/drawing/2014/main" id="{9A783D74-AD5D-8778-AC45-2786CE6FB5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8" name="Graphic 7"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676C2D7C-88F2-BBD9-2B99-CEB71BF76D3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9" name="Graphic 8"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4AFB59F5-C0BF-D4A6-3D55-ED3EFB2242C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1" name="Graphic 10" descr="Hamburger Menu Icon with solid fill">
            <a:hlinkClick r:id="rId3" action="ppaction://hlinksldjump"/>
            <a:extLst>
              <a:ext uri="{FF2B5EF4-FFF2-40B4-BE49-F238E27FC236}">
                <a16:creationId xmlns:a16="http://schemas.microsoft.com/office/drawing/2014/main" id="{BA66974A-E382-3A1D-9D56-899D47EACAA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10" name="Table 7">
            <a:extLst>
              <a:ext uri="{FF2B5EF4-FFF2-40B4-BE49-F238E27FC236}">
                <a16:creationId xmlns:a16="http://schemas.microsoft.com/office/drawing/2014/main" id="{AD2700AC-30AF-F391-4F85-E50AC9D4D553}"/>
              </a:ext>
            </a:extLst>
          </p:cNvPr>
          <p:cNvGraphicFramePr>
            <a:graphicFrameLocks noGrp="1"/>
          </p:cNvGraphicFramePr>
          <p:nvPr>
            <p:extLst>
              <p:ext uri="{D42A27DB-BD31-4B8C-83A1-F6EECF244321}">
                <p14:modId xmlns:p14="http://schemas.microsoft.com/office/powerpoint/2010/main" val="3795885380"/>
              </p:ext>
            </p:extLst>
          </p:nvPr>
        </p:nvGraphicFramePr>
        <p:xfrm>
          <a:off x="-170" y="4927227"/>
          <a:ext cx="2988812" cy="1524632"/>
        </p:xfrm>
        <a:graphic>
          <a:graphicData uri="http://schemas.openxmlformats.org/drawingml/2006/table">
            <a:tbl>
              <a:tblPr firstRow="1" bandRow="1">
                <a:tableStyleId>{5940675A-B579-460E-94D1-54222C63F5DA}</a:tableStyleId>
              </a:tblPr>
              <a:tblGrid>
                <a:gridCol w="261427">
                  <a:extLst>
                    <a:ext uri="{9D8B030D-6E8A-4147-A177-3AD203B41FA5}">
                      <a16:colId xmlns:a16="http://schemas.microsoft.com/office/drawing/2014/main" val="2662294073"/>
                    </a:ext>
                  </a:extLst>
                </a:gridCol>
                <a:gridCol w="2727385">
                  <a:extLst>
                    <a:ext uri="{9D8B030D-6E8A-4147-A177-3AD203B41FA5}">
                      <a16:colId xmlns:a16="http://schemas.microsoft.com/office/drawing/2014/main" val="5074443"/>
                    </a:ext>
                  </a:extLst>
                </a:gridCol>
              </a:tblGrid>
              <a:tr h="219538">
                <a:tc rowSpan="7">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Seed Market Development </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8288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Extension on seed &amp; cultivation practices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09006">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Tackling of counterfeit seed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88578">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Seed company marketing &amp; promotion </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39218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8" action="ppaction://hlinksldjump">
                            <a:extLst>
                              <a:ext uri="{A12FA001-AC4F-418D-AE19-62706E023703}">
                                <ahyp:hlinkClr xmlns:ahyp="http://schemas.microsoft.com/office/drawing/2018/hyperlinkcolor" val="tx"/>
                              </a:ext>
                            </a:extLst>
                          </a:hlinkClick>
                        </a:rPr>
                        <a:t>Crop value chains &amp; food security policies stimulating seed demand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r h="1715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Seed distribution networks</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657894"/>
                  </a:ext>
                </a:extLst>
              </a:tr>
              <a:tr h="160904">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9" action="ppaction://hlinksldjump">
                            <a:extLst>
                              <a:ext uri="{A12FA001-AC4F-418D-AE19-62706E023703}">
                                <ahyp:hlinkClr xmlns:ahyp="http://schemas.microsoft.com/office/drawing/2018/hyperlinkcolor" val="tx"/>
                              </a:ext>
                            </a:extLst>
                          </a:hlinkClick>
                        </a:rPr>
                        <a:t>Institutional markets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2555653"/>
                  </a:ext>
                </a:extLst>
              </a:tr>
            </a:tbl>
          </a:graphicData>
        </a:graphic>
      </p:graphicFrame>
      <p:pic>
        <p:nvPicPr>
          <p:cNvPr id="13" name="Graphic 12"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BC93A63A-5225-A8DF-10BD-120114383BE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259" y="4975369"/>
            <a:ext cx="185594" cy="185594"/>
          </a:xfrm>
          <a:prstGeom prst="rect">
            <a:avLst/>
          </a:prstGeom>
        </p:spPr>
      </p:pic>
      <p:pic>
        <p:nvPicPr>
          <p:cNvPr id="14" name="Picture 13">
            <a:extLst>
              <a:ext uri="{FF2B5EF4-FFF2-40B4-BE49-F238E27FC236}">
                <a16:creationId xmlns:a16="http://schemas.microsoft.com/office/drawing/2014/main" id="{AFB7DFC0-5D40-E886-9312-2E24C1767076}"/>
              </a:ext>
            </a:extLst>
          </p:cNvPr>
          <p:cNvPicPr>
            <a:picLocks noChangeAspect="1"/>
          </p:cNvPicPr>
          <p:nvPr/>
        </p:nvPicPr>
        <p:blipFill>
          <a:blip r:embed="rId30"/>
          <a:stretch>
            <a:fillRect/>
          </a:stretch>
        </p:blipFill>
        <p:spPr>
          <a:xfrm>
            <a:off x="7430686" y="5931775"/>
            <a:ext cx="4570111" cy="375187"/>
          </a:xfrm>
          <a:prstGeom prst="rect">
            <a:avLst/>
          </a:prstGeom>
        </p:spPr>
      </p:pic>
      <p:sp>
        <p:nvSpPr>
          <p:cNvPr id="15" name="TextBox 14">
            <a:extLst>
              <a:ext uri="{FF2B5EF4-FFF2-40B4-BE49-F238E27FC236}">
                <a16:creationId xmlns:a16="http://schemas.microsoft.com/office/drawing/2014/main" id="{A0D3D29C-77CC-17B1-4702-EB0BD701F918}"/>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SEEDAN</a:t>
            </a:r>
          </a:p>
        </p:txBody>
      </p:sp>
    </p:spTree>
    <p:extLst>
      <p:ext uri="{BB962C8B-B14F-4D97-AF65-F5344CB8AC3E}">
        <p14:creationId xmlns:p14="http://schemas.microsoft.com/office/powerpoint/2010/main" val="1588976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8"/>
            <a:ext cx="2690019" cy="1391483"/>
          </a:xfrm>
        </p:spPr>
        <p:txBody>
          <a:bodyPr>
            <a:normAutofit/>
          </a:bodyPr>
          <a:lstStyle/>
          <a:p>
            <a:r>
              <a:rPr lang="en-US" sz="2400" dirty="0"/>
              <a:t>Topic 12:  Institutional markets</a:t>
            </a:r>
          </a:p>
        </p:txBody>
      </p:sp>
      <p:sp>
        <p:nvSpPr>
          <p:cNvPr id="12" name="Arrow: Chevron 11">
            <a:hlinkClick r:id="" action="ppaction://hlinkshowjump?jump=nextslide"/>
            <a:extLst>
              <a:ext uri="{FF2B5EF4-FFF2-40B4-BE49-F238E27FC236}">
                <a16:creationId xmlns:a16="http://schemas.microsoft.com/office/drawing/2014/main" id="{70C57373-2E6C-C652-F017-B1F8855F768B}"/>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hlinkClick r:id="" action="ppaction://hlinkshowjump?jump=previousslide"/>
            <a:extLst>
              <a:ext uri="{FF2B5EF4-FFF2-40B4-BE49-F238E27FC236}">
                <a16:creationId xmlns:a16="http://schemas.microsoft.com/office/drawing/2014/main" id="{F2ED639F-E437-63C1-2EE6-360531C45650}"/>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B9F1D74A-6FEA-6D17-8D75-849EEFC824BE}"/>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sp>
        <p:nvSpPr>
          <p:cNvPr id="25" name="TextBox 24">
            <a:extLst>
              <a:ext uri="{FF2B5EF4-FFF2-40B4-BE49-F238E27FC236}">
                <a16:creationId xmlns:a16="http://schemas.microsoft.com/office/drawing/2014/main" id="{C3D7E027-8151-6CDB-CD9E-100911BBCE1F}"/>
              </a:ext>
            </a:extLst>
          </p:cNvPr>
          <p:cNvSpPr txBox="1"/>
          <p:nvPr/>
        </p:nvSpPr>
        <p:spPr>
          <a:xfrm>
            <a:off x="2988642" y="119008"/>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graphicFrame>
        <p:nvGraphicFramePr>
          <p:cNvPr id="26" name="Table 11">
            <a:extLst>
              <a:ext uri="{FF2B5EF4-FFF2-40B4-BE49-F238E27FC236}">
                <a16:creationId xmlns:a16="http://schemas.microsoft.com/office/drawing/2014/main" id="{0C6669C3-5CD6-F5F1-1D1C-89C02E653DBE}"/>
              </a:ext>
            </a:extLst>
          </p:cNvPr>
          <p:cNvGraphicFramePr>
            <a:graphicFrameLocks noGrp="1"/>
          </p:cNvGraphicFramePr>
          <p:nvPr>
            <p:extLst>
              <p:ext uri="{D42A27DB-BD31-4B8C-83A1-F6EECF244321}">
                <p14:modId xmlns:p14="http://schemas.microsoft.com/office/powerpoint/2010/main" val="3562522171"/>
              </p:ext>
            </p:extLst>
          </p:nvPr>
        </p:nvGraphicFramePr>
        <p:xfrm>
          <a:off x="3140480" y="715995"/>
          <a:ext cx="3983903" cy="5125652"/>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830627">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431675">
                <a:tc>
                  <a:txBody>
                    <a:bodyPr/>
                    <a:lstStyle/>
                    <a:p>
                      <a:pPr algn="l"/>
                      <a:r>
                        <a:rPr lang="en-GB" sz="1100" noProof="0" dirty="0">
                          <a:solidFill>
                            <a:schemeClr val="tx2"/>
                          </a:solidFill>
                          <a:latin typeface="Verdana Pro" panose="020B0604030504040204" pitchFamily="34" charset="0"/>
                        </a:rPr>
                        <a:t>Decreased number of subsidy programmes by the government (federal and state), NGOs for the seed sector </a:t>
                      </a:r>
                      <a:r>
                        <a:rPr lang="en-US" sz="1100" noProof="0" dirty="0">
                          <a:solidFill>
                            <a:schemeClr val="tx2"/>
                          </a:solidFill>
                          <a:latin typeface="Verdana Pro" panose="020B0604030504040204" pitchFamily="34" charset="0"/>
                        </a:rPr>
                        <a:t>(40%)</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4316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Institutional markets using good practices for procurement and distribution of quality seed </a:t>
                      </a:r>
                      <a:r>
                        <a:rPr lang="en-US" sz="1100" noProof="0" dirty="0">
                          <a:solidFill>
                            <a:schemeClr val="tx2"/>
                          </a:solidFill>
                          <a:latin typeface="Verdana Pro" panose="020B0604030504040204" pitchFamily="34" charset="0"/>
                        </a:rPr>
                        <a:t>(40%)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4316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Stakeholders (companies and institutional buyers) satisfaction of the functioning of the seed institutional markets </a:t>
                      </a:r>
                      <a:r>
                        <a:rPr lang="en-US" sz="1100" noProof="0" dirty="0">
                          <a:solidFill>
                            <a:schemeClr val="tx2"/>
                          </a:solidFill>
                          <a:latin typeface="Verdana Pro" panose="020B0604030504040204" pitchFamily="34" charset="0"/>
                        </a:rPr>
                        <a:t>(20%)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bl>
          </a:graphicData>
        </a:graphic>
      </p:graphicFrame>
      <p:graphicFrame>
        <p:nvGraphicFramePr>
          <p:cNvPr id="29" name="Chart 28">
            <a:extLst>
              <a:ext uri="{FF2B5EF4-FFF2-40B4-BE49-F238E27FC236}">
                <a16:creationId xmlns:a16="http://schemas.microsoft.com/office/drawing/2014/main" id="{013D4893-E965-7A6B-E1C1-974ABA41822D}"/>
              </a:ext>
            </a:extLst>
          </p:cNvPr>
          <p:cNvGraphicFramePr>
            <a:graphicFrameLocks/>
          </p:cNvGraphicFramePr>
          <p:nvPr>
            <p:extLst>
              <p:ext uri="{D42A27DB-BD31-4B8C-83A1-F6EECF244321}">
                <p14:modId xmlns:p14="http://schemas.microsoft.com/office/powerpoint/2010/main" val="229778656"/>
              </p:ext>
            </p:extLst>
          </p:nvPr>
        </p:nvGraphicFramePr>
        <p:xfrm>
          <a:off x="7430687" y="2491266"/>
          <a:ext cx="4570111" cy="3108345"/>
        </p:xfrm>
        <a:graphic>
          <a:graphicData uri="http://schemas.openxmlformats.org/drawingml/2006/chart">
            <c:chart xmlns:c="http://schemas.openxmlformats.org/drawingml/2006/chart" xmlns:r="http://schemas.openxmlformats.org/officeDocument/2006/relationships" r:id="rId2"/>
          </a:graphicData>
        </a:graphic>
      </p:graphicFrame>
      <p:pic>
        <p:nvPicPr>
          <p:cNvPr id="30" name="Picture 29">
            <a:hlinkClick r:id="rId3" action="ppaction://hlinksldjump"/>
            <a:extLst>
              <a:ext uri="{FF2B5EF4-FFF2-40B4-BE49-F238E27FC236}">
                <a16:creationId xmlns:a16="http://schemas.microsoft.com/office/drawing/2014/main" id="{FB09C1BE-EED9-0A0F-67E9-22FF9F8511F7}"/>
              </a:ext>
            </a:extLst>
          </p:cNvPr>
          <p:cNvPicPr>
            <a:picLocks noChangeAspect="1"/>
          </p:cNvPicPr>
          <p:nvPr/>
        </p:nvPicPr>
        <p:blipFill>
          <a:blip r:embed="rId4"/>
          <a:stretch>
            <a:fillRect/>
          </a:stretch>
        </p:blipFill>
        <p:spPr>
          <a:xfrm>
            <a:off x="7578058" y="859241"/>
            <a:ext cx="2341067" cy="1359526"/>
          </a:xfrm>
          <a:prstGeom prst="rect">
            <a:avLst/>
          </a:prstGeom>
        </p:spPr>
      </p:pic>
      <p:sp>
        <p:nvSpPr>
          <p:cNvPr id="32" name="TextBox 31">
            <a:extLst>
              <a:ext uri="{FF2B5EF4-FFF2-40B4-BE49-F238E27FC236}">
                <a16:creationId xmlns:a16="http://schemas.microsoft.com/office/drawing/2014/main" id="{9E1C975C-4C9A-336E-002C-E94D600519F7}"/>
              </a:ext>
            </a:extLst>
          </p:cNvPr>
          <p:cNvSpPr txBox="1"/>
          <p:nvPr/>
        </p:nvSpPr>
        <p:spPr>
          <a:xfrm>
            <a:off x="180133" y="2001658"/>
            <a:ext cx="2628205" cy="1731243"/>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Increased demand- and market-driven, dynamic and functioning seed sector that operates sustainably with minimal government, NGO and project subsidies and interventions; if interventions are made, they </a:t>
            </a:r>
          </a:p>
          <a:p>
            <a:r>
              <a:rPr lang="en-US" sz="1050" dirty="0">
                <a:solidFill>
                  <a:schemeClr val="bg1"/>
                </a:solidFill>
                <a:latin typeface="Verdana Pro" panose="020B0604030504040204" pitchFamily="34" charset="0"/>
              </a:rPr>
              <a:t>promote accountability and sustainability</a:t>
            </a:r>
          </a:p>
        </p:txBody>
      </p:sp>
      <p:sp>
        <p:nvSpPr>
          <p:cNvPr id="33" name="TextBox 32">
            <a:extLst>
              <a:ext uri="{FF2B5EF4-FFF2-40B4-BE49-F238E27FC236}">
                <a16:creationId xmlns:a16="http://schemas.microsoft.com/office/drawing/2014/main" id="{D2E1609F-A3BE-A0CC-011F-AAEDB2EB680D}"/>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35" name="TextBox 34">
            <a:extLst>
              <a:ext uri="{FF2B5EF4-FFF2-40B4-BE49-F238E27FC236}">
                <a16:creationId xmlns:a16="http://schemas.microsoft.com/office/drawing/2014/main" id="{1BC27DE8-CAC0-6A2C-26D2-E08D31FA4491}"/>
              </a:ext>
            </a:extLst>
          </p:cNvPr>
          <p:cNvSpPr txBox="1"/>
          <p:nvPr/>
        </p:nvSpPr>
        <p:spPr>
          <a:xfrm>
            <a:off x="10006392" y="917846"/>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Extremely poor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from 2022 - 2023</a:t>
            </a:r>
          </a:p>
        </p:txBody>
      </p:sp>
      <p:pic>
        <p:nvPicPr>
          <p:cNvPr id="3" name="Graphic 2" descr="Crops with solid fill">
            <a:hlinkClick r:id="rId5" action="ppaction://hlinksldjump"/>
            <a:hlinkHover r:id="rId5" action="ppaction://hlinksldjump" highlightClick="1"/>
            <a:extLst>
              <a:ext uri="{FF2B5EF4-FFF2-40B4-BE49-F238E27FC236}">
                <a16:creationId xmlns:a16="http://schemas.microsoft.com/office/drawing/2014/main" id="{6BDF5FF0-FBF4-A9E5-B8F4-D8A92B87C8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4" name="Graphic 3" descr="Blockchain with solid fill">
            <a:hlinkClick r:id="rId8" action="ppaction://hlinksldjump" highlightClick="1"/>
            <a:hlinkHover r:id="rId8" action="ppaction://hlinksldjump" highlightClick="1"/>
            <a:extLst>
              <a:ext uri="{FF2B5EF4-FFF2-40B4-BE49-F238E27FC236}">
                <a16:creationId xmlns:a16="http://schemas.microsoft.com/office/drawing/2014/main" id="{808D70EF-F5D9-64C8-1A97-A3FF14DD1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6" name="Graphic 5" descr="Bank with solid fill">
            <a:hlinkClick r:id="rId11" action="ppaction://hlinksldjump" highlightClick="1"/>
            <a:hlinkHover r:id="rId11" action="ppaction://hlinksldjump" highlightClick="1"/>
            <a:extLst>
              <a:ext uri="{FF2B5EF4-FFF2-40B4-BE49-F238E27FC236}">
                <a16:creationId xmlns:a16="http://schemas.microsoft.com/office/drawing/2014/main" id="{5058DB8C-8C10-5A6B-AD3F-8973510676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7" name="Graphic 6" descr="Coins with solid fill">
            <a:hlinkClick r:id="rId14" action="ppaction://hlinksldjump" highlightClick="1"/>
            <a:hlinkHover r:id="rId14" action="ppaction://hlinksldjump" highlightClick="1"/>
            <a:extLst>
              <a:ext uri="{FF2B5EF4-FFF2-40B4-BE49-F238E27FC236}">
                <a16:creationId xmlns:a16="http://schemas.microsoft.com/office/drawing/2014/main" id="{EF066E51-E460-E111-45ED-B73BD6F30BF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8" name="Graphic 7"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24147CA3-BF69-EB55-C7CE-4181AA4466B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9" name="Graphic 8"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2EA8E027-5449-A7DB-C53B-99012E0554D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1" name="Graphic 10" descr="Hamburger Menu Icon with solid fill">
            <a:hlinkClick r:id="rId3" action="ppaction://hlinksldjump"/>
            <a:extLst>
              <a:ext uri="{FF2B5EF4-FFF2-40B4-BE49-F238E27FC236}">
                <a16:creationId xmlns:a16="http://schemas.microsoft.com/office/drawing/2014/main" id="{EE0232FE-B416-C5D4-586E-113C21F2FF2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10" name="Table 7">
            <a:extLst>
              <a:ext uri="{FF2B5EF4-FFF2-40B4-BE49-F238E27FC236}">
                <a16:creationId xmlns:a16="http://schemas.microsoft.com/office/drawing/2014/main" id="{12CEF7FE-FA6F-90E5-1ECE-667F68D89FE1}"/>
              </a:ext>
            </a:extLst>
          </p:cNvPr>
          <p:cNvGraphicFramePr>
            <a:graphicFrameLocks noGrp="1"/>
          </p:cNvGraphicFramePr>
          <p:nvPr>
            <p:extLst>
              <p:ext uri="{D42A27DB-BD31-4B8C-83A1-F6EECF244321}">
                <p14:modId xmlns:p14="http://schemas.microsoft.com/office/powerpoint/2010/main" val="483755610"/>
              </p:ext>
            </p:extLst>
          </p:nvPr>
        </p:nvGraphicFramePr>
        <p:xfrm>
          <a:off x="-170" y="4927227"/>
          <a:ext cx="2988812" cy="1524632"/>
        </p:xfrm>
        <a:graphic>
          <a:graphicData uri="http://schemas.openxmlformats.org/drawingml/2006/table">
            <a:tbl>
              <a:tblPr firstRow="1" bandRow="1">
                <a:tableStyleId>{5940675A-B579-460E-94D1-54222C63F5DA}</a:tableStyleId>
              </a:tblPr>
              <a:tblGrid>
                <a:gridCol w="261427">
                  <a:extLst>
                    <a:ext uri="{9D8B030D-6E8A-4147-A177-3AD203B41FA5}">
                      <a16:colId xmlns:a16="http://schemas.microsoft.com/office/drawing/2014/main" val="2662294073"/>
                    </a:ext>
                  </a:extLst>
                </a:gridCol>
                <a:gridCol w="2727385">
                  <a:extLst>
                    <a:ext uri="{9D8B030D-6E8A-4147-A177-3AD203B41FA5}">
                      <a16:colId xmlns:a16="http://schemas.microsoft.com/office/drawing/2014/main" val="5074443"/>
                    </a:ext>
                  </a:extLst>
                </a:gridCol>
              </a:tblGrid>
              <a:tr h="219538">
                <a:tc rowSpan="7">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Seed Market Development </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8288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Extension on seed &amp; cultivation practices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209006">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Tackling of counterfeit seed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88578">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Seed company marketing &amp; promotion </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39218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8" action="ppaction://hlinksldjump">
                            <a:extLst>
                              <a:ext uri="{A12FA001-AC4F-418D-AE19-62706E023703}">
                                <ahyp:hlinkClr xmlns:ahyp="http://schemas.microsoft.com/office/drawing/2018/hyperlinkcolor" val="tx"/>
                              </a:ext>
                            </a:extLst>
                          </a:hlinkClick>
                        </a:rPr>
                        <a:t>Crop value chains &amp; food security policies stimulating seed demand</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r h="1715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9" action="ppaction://hlinksldjump">
                            <a:extLst>
                              <a:ext uri="{A12FA001-AC4F-418D-AE19-62706E023703}">
                                <ahyp:hlinkClr xmlns:ahyp="http://schemas.microsoft.com/office/drawing/2018/hyperlinkcolor" val="tx"/>
                              </a:ext>
                            </a:extLst>
                          </a:hlinkClick>
                        </a:rPr>
                        <a:t>Seed distribution networks</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657894"/>
                  </a:ext>
                </a:extLst>
              </a:tr>
              <a:tr h="160904">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Institutional markets</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2555653"/>
                  </a:ext>
                </a:extLst>
              </a:tr>
            </a:tbl>
          </a:graphicData>
        </a:graphic>
      </p:graphicFrame>
      <p:pic>
        <p:nvPicPr>
          <p:cNvPr id="13" name="Graphic 12"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8D43A8BF-3F09-3069-75B5-1E8F65217FA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259" y="4975369"/>
            <a:ext cx="185594" cy="185594"/>
          </a:xfrm>
          <a:prstGeom prst="rect">
            <a:avLst/>
          </a:prstGeom>
        </p:spPr>
      </p:pic>
      <p:pic>
        <p:nvPicPr>
          <p:cNvPr id="14" name="Picture 13">
            <a:extLst>
              <a:ext uri="{FF2B5EF4-FFF2-40B4-BE49-F238E27FC236}">
                <a16:creationId xmlns:a16="http://schemas.microsoft.com/office/drawing/2014/main" id="{9F6B90BC-BE53-8A59-67C9-B69FB177A343}"/>
              </a:ext>
            </a:extLst>
          </p:cNvPr>
          <p:cNvPicPr>
            <a:picLocks noChangeAspect="1"/>
          </p:cNvPicPr>
          <p:nvPr/>
        </p:nvPicPr>
        <p:blipFill>
          <a:blip r:embed="rId30"/>
          <a:stretch>
            <a:fillRect/>
          </a:stretch>
        </p:blipFill>
        <p:spPr>
          <a:xfrm>
            <a:off x="7430686" y="5931775"/>
            <a:ext cx="4570111" cy="375187"/>
          </a:xfrm>
          <a:prstGeom prst="rect">
            <a:avLst/>
          </a:prstGeom>
        </p:spPr>
      </p:pic>
      <p:sp>
        <p:nvSpPr>
          <p:cNvPr id="15" name="TextBox 14">
            <a:extLst>
              <a:ext uri="{FF2B5EF4-FFF2-40B4-BE49-F238E27FC236}">
                <a16:creationId xmlns:a16="http://schemas.microsoft.com/office/drawing/2014/main" id="{9939EF23-BF75-98E8-5FF8-B3584B861444}"/>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 Sahel Consulting</a:t>
            </a:r>
          </a:p>
        </p:txBody>
      </p:sp>
    </p:spTree>
    <p:extLst>
      <p:ext uri="{BB962C8B-B14F-4D97-AF65-F5344CB8AC3E}">
        <p14:creationId xmlns:p14="http://schemas.microsoft.com/office/powerpoint/2010/main" val="688768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2B67DA63-BBEC-1215-1079-3E49B9AB2B1A}"/>
              </a:ext>
            </a:extLst>
          </p:cNvPr>
          <p:cNvSpPr/>
          <p:nvPr/>
        </p:nvSpPr>
        <p:spPr>
          <a:xfrm>
            <a:off x="8464732" y="2360023"/>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Revenue generation for seed quality assurance</a:t>
            </a:r>
          </a:p>
        </p:txBody>
      </p:sp>
      <p:sp>
        <p:nvSpPr>
          <p:cNvPr id="4" name="Rectangle: Rounded Corners 3">
            <a:hlinkClick r:id="rId3" action="ppaction://hlinksldjump"/>
            <a:extLst>
              <a:ext uri="{FF2B5EF4-FFF2-40B4-BE49-F238E27FC236}">
                <a16:creationId xmlns:a16="http://schemas.microsoft.com/office/drawing/2014/main" id="{31A19931-8BB4-4666-944C-40F8292305C1}"/>
              </a:ext>
            </a:extLst>
          </p:cNvPr>
          <p:cNvSpPr/>
          <p:nvPr/>
        </p:nvSpPr>
        <p:spPr>
          <a:xfrm>
            <a:off x="8464730" y="3633650"/>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Financial services &amp; products</a:t>
            </a:r>
          </a:p>
        </p:txBody>
      </p:sp>
      <p:sp>
        <p:nvSpPr>
          <p:cNvPr id="9" name="Rectangle: Rounded Corners 8">
            <a:hlinkClick r:id="rId4" action="ppaction://hlinksldjump"/>
            <a:extLst>
              <a:ext uri="{FF2B5EF4-FFF2-40B4-BE49-F238E27FC236}">
                <a16:creationId xmlns:a16="http://schemas.microsoft.com/office/drawing/2014/main" id="{07850957-A787-D9B4-5EAB-881B80CE0BC1}"/>
              </a:ext>
            </a:extLst>
          </p:cNvPr>
          <p:cNvSpPr/>
          <p:nvPr/>
        </p:nvSpPr>
        <p:spPr>
          <a:xfrm>
            <a:off x="923074" y="6385671"/>
            <a:ext cx="1132115" cy="26161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6">
                    <a:lumMod val="75000"/>
                  </a:schemeClr>
                </a:solidFill>
              </a:rPr>
              <a:t>Back to Top</a:t>
            </a:r>
          </a:p>
        </p:txBody>
      </p:sp>
      <p:pic>
        <p:nvPicPr>
          <p:cNvPr id="10" name="Graphic 9" descr="Coins with solid fill">
            <a:extLst>
              <a:ext uri="{FF2B5EF4-FFF2-40B4-BE49-F238E27FC236}">
                <a16:creationId xmlns:a16="http://schemas.microsoft.com/office/drawing/2014/main" id="{E31FD294-2BAA-8A3C-AF5A-4D42ECCF40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074" y="1386917"/>
            <a:ext cx="940560" cy="940560"/>
          </a:xfrm>
          <a:prstGeom prst="rect">
            <a:avLst/>
          </a:prstGeom>
        </p:spPr>
      </p:pic>
      <p:sp>
        <p:nvSpPr>
          <p:cNvPr id="6" name="Arrow: Chevron 5">
            <a:hlinkClick r:id="" action="ppaction://hlinkshowjump?jump=nextslide"/>
            <a:extLst>
              <a:ext uri="{FF2B5EF4-FFF2-40B4-BE49-F238E27FC236}">
                <a16:creationId xmlns:a16="http://schemas.microsoft.com/office/drawing/2014/main" id="{68751F6E-DA4A-DB4D-2B5B-8FAB25F54042}"/>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hlinkClick r:id="" action="ppaction://hlinkshowjump?jump=previousslide"/>
            <a:extLst>
              <a:ext uri="{FF2B5EF4-FFF2-40B4-BE49-F238E27FC236}">
                <a16:creationId xmlns:a16="http://schemas.microsoft.com/office/drawing/2014/main" id="{4B5FCD18-201B-EA09-5CEB-3E3820B3C2AB}"/>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7">
            <a:extLst>
              <a:ext uri="{FF2B5EF4-FFF2-40B4-BE49-F238E27FC236}">
                <a16:creationId xmlns:a16="http://schemas.microsoft.com/office/drawing/2014/main" id="{64EF178A-5312-D790-7F99-E0A90B84BAB5}"/>
              </a:ext>
            </a:extLst>
          </p:cNvPr>
          <p:cNvSpPr>
            <a:spLocks noGrp="1"/>
          </p:cNvSpPr>
          <p:nvPr>
            <p:ph type="title"/>
          </p:nvPr>
        </p:nvSpPr>
        <p:spPr>
          <a:xfrm>
            <a:off x="923074" y="2766218"/>
            <a:ext cx="6616337" cy="1325563"/>
          </a:xfrm>
        </p:spPr>
        <p:txBody>
          <a:bodyPr>
            <a:normAutofit/>
          </a:bodyPr>
          <a:lstStyle/>
          <a:p>
            <a:r>
              <a:rPr lang="en-US" sz="3600" dirty="0">
                <a:solidFill>
                  <a:schemeClr val="bg1"/>
                </a:solidFill>
                <a:latin typeface="Verdana" panose="020B0604030504040204" pitchFamily="34" charset="0"/>
                <a:ea typeface="Verdana" panose="020B0604030504040204" pitchFamily="34" charset="0"/>
              </a:rPr>
              <a:t>Revenues generation &amp; reinvestment (RR)</a:t>
            </a:r>
          </a:p>
        </p:txBody>
      </p:sp>
    </p:spTree>
    <p:extLst>
      <p:ext uri="{BB962C8B-B14F-4D97-AF65-F5344CB8AC3E}">
        <p14:creationId xmlns:p14="http://schemas.microsoft.com/office/powerpoint/2010/main" val="583352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9"/>
            <a:ext cx="2690019" cy="2001088"/>
          </a:xfrm>
        </p:spPr>
        <p:txBody>
          <a:bodyPr>
            <a:normAutofit/>
          </a:bodyPr>
          <a:lstStyle/>
          <a:p>
            <a:r>
              <a:rPr lang="en-US" sz="2400" dirty="0"/>
              <a:t>Topic 13: </a:t>
            </a:r>
            <a:br>
              <a:rPr lang="en-US" sz="2400" dirty="0"/>
            </a:br>
            <a:r>
              <a:rPr lang="en-US" sz="2400" dirty="0"/>
              <a:t>Revenue generation for seed quality assurance</a:t>
            </a:r>
          </a:p>
        </p:txBody>
      </p:sp>
      <p:sp>
        <p:nvSpPr>
          <p:cNvPr id="6" name="Rectangle: Rounded Corners 5">
            <a:extLst>
              <a:ext uri="{FF2B5EF4-FFF2-40B4-BE49-F238E27FC236}">
                <a16:creationId xmlns:a16="http://schemas.microsoft.com/office/drawing/2014/main" id="{E61201E0-6E51-2012-FECE-BF92D305A0B6}"/>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sp>
        <p:nvSpPr>
          <p:cNvPr id="7" name="TextBox 6">
            <a:extLst>
              <a:ext uri="{FF2B5EF4-FFF2-40B4-BE49-F238E27FC236}">
                <a16:creationId xmlns:a16="http://schemas.microsoft.com/office/drawing/2014/main" id="{E103AFAE-BEE8-1187-DB38-454394518150}"/>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10" name="TextBox 9">
            <a:extLst>
              <a:ext uri="{FF2B5EF4-FFF2-40B4-BE49-F238E27FC236}">
                <a16:creationId xmlns:a16="http://schemas.microsoft.com/office/drawing/2014/main" id="{6337E035-381E-6C1E-7E1B-511779019D14}"/>
              </a:ext>
            </a:extLst>
          </p:cNvPr>
          <p:cNvSpPr txBox="1"/>
          <p:nvPr/>
        </p:nvSpPr>
        <p:spPr>
          <a:xfrm>
            <a:off x="2988642" y="110299"/>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graphicFrame>
        <p:nvGraphicFramePr>
          <p:cNvPr id="11" name="Table 11">
            <a:extLst>
              <a:ext uri="{FF2B5EF4-FFF2-40B4-BE49-F238E27FC236}">
                <a16:creationId xmlns:a16="http://schemas.microsoft.com/office/drawing/2014/main" id="{7F4BC6CE-D0B6-13E9-EDCC-1FFD6FE7B986}"/>
              </a:ext>
            </a:extLst>
          </p:cNvPr>
          <p:cNvGraphicFramePr>
            <a:graphicFrameLocks noGrp="1"/>
          </p:cNvGraphicFramePr>
          <p:nvPr>
            <p:extLst>
              <p:ext uri="{D42A27DB-BD31-4B8C-83A1-F6EECF244321}">
                <p14:modId xmlns:p14="http://schemas.microsoft.com/office/powerpoint/2010/main" val="143571144"/>
              </p:ext>
            </p:extLst>
          </p:nvPr>
        </p:nvGraphicFramePr>
        <p:xfrm>
          <a:off x="3140480" y="715995"/>
          <a:ext cx="3983903" cy="5126242"/>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830722">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431840">
                <a:tc>
                  <a:txBody>
                    <a:bodyPr/>
                    <a:lstStyle/>
                    <a:p>
                      <a:pPr algn="l"/>
                      <a:r>
                        <a:rPr lang="en-US" sz="1100" noProof="0" dirty="0">
                          <a:solidFill>
                            <a:schemeClr val="tx2"/>
                          </a:solidFill>
                          <a:latin typeface="Verdana Pro" panose="020B0604030504040204" pitchFamily="34" charset="0"/>
                        </a:rPr>
                        <a:t>Reforms for NASC’s financing of its seed quality assurance services based on direct remuneration has been completed (35%)</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431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Seed companies report improvement in the efficiency and effectiveness of NASC quality assurance service delivery </a:t>
                      </a:r>
                      <a:r>
                        <a:rPr lang="en-US" sz="1100" noProof="0" dirty="0">
                          <a:solidFill>
                            <a:schemeClr val="tx2"/>
                          </a:solidFill>
                          <a:latin typeface="Verdana Pro" panose="020B0604030504040204" pitchFamily="34" charset="0"/>
                        </a:rPr>
                        <a:t>(30%)</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431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The percentage of private LSI increases as compared to total number of NASC employed seed inspectors </a:t>
                      </a:r>
                      <a:r>
                        <a:rPr kumimoji="0" lang="en-US" sz="1050" b="0" i="1"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(Private LSI directly paid by seed companies for their services) </a:t>
                      </a:r>
                      <a:r>
                        <a:rPr lang="en-US" sz="1100" noProof="0" dirty="0">
                          <a:solidFill>
                            <a:schemeClr val="tx2"/>
                          </a:solidFill>
                          <a:latin typeface="Verdana Pro" panose="020B0604030504040204" pitchFamily="34" charset="0"/>
                        </a:rPr>
                        <a:t>(35%)</a:t>
                      </a:r>
                      <a:endParaRPr kumimoji="0" lang="en-GB" sz="1100" b="0" i="1"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bl>
          </a:graphicData>
        </a:graphic>
      </p:graphicFrame>
      <p:sp>
        <p:nvSpPr>
          <p:cNvPr id="21" name="TextBox 20">
            <a:extLst>
              <a:ext uri="{FF2B5EF4-FFF2-40B4-BE49-F238E27FC236}">
                <a16:creationId xmlns:a16="http://schemas.microsoft.com/office/drawing/2014/main" id="{F036F5CE-E6EA-9C8A-6186-972CBD13E366}"/>
              </a:ext>
            </a:extLst>
          </p:cNvPr>
          <p:cNvSpPr txBox="1"/>
          <p:nvPr/>
        </p:nvSpPr>
        <p:spPr>
          <a:xfrm>
            <a:off x="183771" y="2254089"/>
            <a:ext cx="2628205" cy="1246495"/>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efficiency and effectiveness of the NASC in delivering seed quality assurance services, which are supported by a sustainable mechanism for generating revenues</a:t>
            </a:r>
          </a:p>
        </p:txBody>
      </p:sp>
      <p:pic>
        <p:nvPicPr>
          <p:cNvPr id="31" name="Picture 30">
            <a:hlinkClick r:id="rId2" action="ppaction://hlinksldjump"/>
            <a:extLst>
              <a:ext uri="{FF2B5EF4-FFF2-40B4-BE49-F238E27FC236}">
                <a16:creationId xmlns:a16="http://schemas.microsoft.com/office/drawing/2014/main" id="{E38A9A63-0CC3-203D-B393-2049F0A8AAA2}"/>
              </a:ext>
            </a:extLst>
          </p:cNvPr>
          <p:cNvPicPr>
            <a:picLocks noChangeAspect="1"/>
          </p:cNvPicPr>
          <p:nvPr/>
        </p:nvPicPr>
        <p:blipFill>
          <a:blip r:embed="rId3"/>
          <a:stretch>
            <a:fillRect/>
          </a:stretch>
        </p:blipFill>
        <p:spPr>
          <a:xfrm>
            <a:off x="7545965" y="843156"/>
            <a:ext cx="2310584" cy="1298561"/>
          </a:xfrm>
          <a:prstGeom prst="rect">
            <a:avLst/>
          </a:prstGeom>
        </p:spPr>
      </p:pic>
      <p:graphicFrame>
        <p:nvGraphicFramePr>
          <p:cNvPr id="32" name="Chart 31">
            <a:extLst>
              <a:ext uri="{FF2B5EF4-FFF2-40B4-BE49-F238E27FC236}">
                <a16:creationId xmlns:a16="http://schemas.microsoft.com/office/drawing/2014/main" id="{1C10124B-DFE3-98A5-3A31-CA1AD1347FD7}"/>
              </a:ext>
            </a:extLst>
          </p:cNvPr>
          <p:cNvGraphicFramePr>
            <a:graphicFrameLocks/>
          </p:cNvGraphicFramePr>
          <p:nvPr>
            <p:extLst>
              <p:ext uri="{D42A27DB-BD31-4B8C-83A1-F6EECF244321}">
                <p14:modId xmlns:p14="http://schemas.microsoft.com/office/powerpoint/2010/main" val="4166635302"/>
              </p:ext>
            </p:extLst>
          </p:nvPr>
        </p:nvGraphicFramePr>
        <p:xfrm>
          <a:off x="7430686" y="2485518"/>
          <a:ext cx="4570112" cy="3114093"/>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a:extLst>
              <a:ext uri="{FF2B5EF4-FFF2-40B4-BE49-F238E27FC236}">
                <a16:creationId xmlns:a16="http://schemas.microsoft.com/office/drawing/2014/main" id="{6DCF0530-C227-CB24-0764-91E262D1168D}"/>
              </a:ext>
            </a:extLst>
          </p:cNvPr>
          <p:cNvSpPr txBox="1"/>
          <p:nvPr/>
        </p:nvSpPr>
        <p:spPr>
          <a:xfrm>
            <a:off x="10014879" y="907542"/>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constant from 2022 - 2023</a:t>
            </a:r>
          </a:p>
        </p:txBody>
      </p:sp>
      <p:sp>
        <p:nvSpPr>
          <p:cNvPr id="3" name="Arrow: Chevron 2">
            <a:hlinkClick r:id="" action="ppaction://hlinkshowjump?jump=nextslide"/>
            <a:extLst>
              <a:ext uri="{FF2B5EF4-FFF2-40B4-BE49-F238E27FC236}">
                <a16:creationId xmlns:a16="http://schemas.microsoft.com/office/drawing/2014/main" id="{6352B6A0-56AA-167E-F6A0-56B86AB55C9E}"/>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hlinkClick r:id="" action="ppaction://hlinkshowjump?jump=previousslide"/>
            <a:extLst>
              <a:ext uri="{FF2B5EF4-FFF2-40B4-BE49-F238E27FC236}">
                <a16:creationId xmlns:a16="http://schemas.microsoft.com/office/drawing/2014/main" id="{1C7120E7-0291-8C4D-226D-59C26895CA4B}"/>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phic 11" descr="Crops with solid fill">
            <a:hlinkClick r:id="rId5" action="ppaction://hlinksldjump"/>
            <a:hlinkHover r:id="rId5" action="ppaction://hlinksldjump" highlightClick="1"/>
            <a:extLst>
              <a:ext uri="{FF2B5EF4-FFF2-40B4-BE49-F238E27FC236}">
                <a16:creationId xmlns:a16="http://schemas.microsoft.com/office/drawing/2014/main" id="{31EC5A71-C70C-84B5-F3C9-409E289CE8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13" name="Graphic 12" descr="Blockchain with solid fill">
            <a:hlinkClick r:id="rId8" action="ppaction://hlinksldjump" highlightClick="1"/>
            <a:hlinkHover r:id="rId8" action="ppaction://hlinksldjump" highlightClick="1"/>
            <a:extLst>
              <a:ext uri="{FF2B5EF4-FFF2-40B4-BE49-F238E27FC236}">
                <a16:creationId xmlns:a16="http://schemas.microsoft.com/office/drawing/2014/main" id="{0D6F21F1-F7DA-7200-7BDB-3B6C531935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14" name="Graphic 13" descr="Bank with solid fill">
            <a:hlinkClick r:id="rId11" action="ppaction://hlinksldjump" highlightClick="1"/>
            <a:hlinkHover r:id="rId11" action="ppaction://hlinksldjump" highlightClick="1"/>
            <a:extLst>
              <a:ext uri="{FF2B5EF4-FFF2-40B4-BE49-F238E27FC236}">
                <a16:creationId xmlns:a16="http://schemas.microsoft.com/office/drawing/2014/main" id="{A1D4E8B4-B15D-9320-6485-8154F29617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15" name="Graphic 14" descr="Coins with solid fill">
            <a:hlinkClick r:id="rId14" action="ppaction://hlinksldjump" highlightClick="1"/>
            <a:hlinkHover r:id="rId14" action="ppaction://hlinksldjump" highlightClick="1"/>
            <a:extLst>
              <a:ext uri="{FF2B5EF4-FFF2-40B4-BE49-F238E27FC236}">
                <a16:creationId xmlns:a16="http://schemas.microsoft.com/office/drawing/2014/main" id="{4E20A194-D97A-8D32-D1A2-1C2FE138A94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6" name="Graphic 15"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A46C2A94-EFA7-486C-84F0-BA1588EBBAF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7" name="Graphic 16"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3F937A01-5B75-6BD1-B7CD-16138713810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9" name="Graphic 18" descr="Hamburger Menu Icon with solid fill">
            <a:hlinkClick r:id="rId2" action="ppaction://hlinksldjump"/>
            <a:extLst>
              <a:ext uri="{FF2B5EF4-FFF2-40B4-BE49-F238E27FC236}">
                <a16:creationId xmlns:a16="http://schemas.microsoft.com/office/drawing/2014/main" id="{28F416EE-5E0A-BF91-2A89-84AA14EBD40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18" name="Table 7">
            <a:extLst>
              <a:ext uri="{FF2B5EF4-FFF2-40B4-BE49-F238E27FC236}">
                <a16:creationId xmlns:a16="http://schemas.microsoft.com/office/drawing/2014/main" id="{7C299FA9-4875-BFA4-78DD-BEEFF5EB3980}"/>
              </a:ext>
            </a:extLst>
          </p:cNvPr>
          <p:cNvGraphicFramePr>
            <a:graphicFrameLocks noGrp="1"/>
          </p:cNvGraphicFramePr>
          <p:nvPr>
            <p:extLst>
              <p:ext uri="{D42A27DB-BD31-4B8C-83A1-F6EECF244321}">
                <p14:modId xmlns:p14="http://schemas.microsoft.com/office/powerpoint/2010/main" val="189286683"/>
              </p:ext>
            </p:extLst>
          </p:nvPr>
        </p:nvGraphicFramePr>
        <p:xfrm>
          <a:off x="1" y="5806270"/>
          <a:ext cx="2988642" cy="639067"/>
        </p:xfrm>
        <a:graphic>
          <a:graphicData uri="http://schemas.openxmlformats.org/drawingml/2006/table">
            <a:tbl>
              <a:tblPr firstRow="1" bandRow="1">
                <a:tableStyleId>{5940675A-B579-460E-94D1-54222C63F5DA}</a:tableStyleId>
              </a:tblPr>
              <a:tblGrid>
                <a:gridCol w="313508">
                  <a:extLst>
                    <a:ext uri="{9D8B030D-6E8A-4147-A177-3AD203B41FA5}">
                      <a16:colId xmlns:a16="http://schemas.microsoft.com/office/drawing/2014/main" val="2662294073"/>
                    </a:ext>
                  </a:extLst>
                </a:gridCol>
                <a:gridCol w="2675134">
                  <a:extLst>
                    <a:ext uri="{9D8B030D-6E8A-4147-A177-3AD203B41FA5}">
                      <a16:colId xmlns:a16="http://schemas.microsoft.com/office/drawing/2014/main" val="5074443"/>
                    </a:ext>
                  </a:extLst>
                </a:gridCol>
              </a:tblGrid>
              <a:tr h="241787">
                <a:tc rowSpan="3">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accent6">
                              <a:lumMod val="50000"/>
                            </a:schemeClr>
                          </a:solidFill>
                          <a:latin typeface="Verdana Pro" panose="020B0604030504040204" pitchFamily="34" charset="0"/>
                        </a:rPr>
                        <a:t>Revenues Generation &amp; Reinvestment Topics</a:t>
                      </a:r>
                    </a:p>
                  </a:txBody>
                  <a:tcP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9864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Revenue generation for seed quality assurance</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864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Financial services &amp; products </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bl>
          </a:graphicData>
        </a:graphic>
      </p:graphicFrame>
      <p:pic>
        <p:nvPicPr>
          <p:cNvPr id="20" name="Graphic 19" descr="Coins with solid fill">
            <a:hlinkClick r:id="rId14" action="ppaction://hlinksldjump" highlightClick="1"/>
            <a:hlinkHover r:id="rId14" action="ppaction://hlinksldjump" highlightClick="1"/>
            <a:extLst>
              <a:ext uri="{FF2B5EF4-FFF2-40B4-BE49-F238E27FC236}">
                <a16:creationId xmlns:a16="http://schemas.microsoft.com/office/drawing/2014/main" id="{A918E36A-BA9B-A7CD-8006-936C6E1D57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89" y="5850946"/>
            <a:ext cx="211224" cy="211224"/>
          </a:xfrm>
          <a:prstGeom prst="rect">
            <a:avLst/>
          </a:prstGeom>
        </p:spPr>
      </p:pic>
      <p:pic>
        <p:nvPicPr>
          <p:cNvPr id="22" name="Picture 21">
            <a:extLst>
              <a:ext uri="{FF2B5EF4-FFF2-40B4-BE49-F238E27FC236}">
                <a16:creationId xmlns:a16="http://schemas.microsoft.com/office/drawing/2014/main" id="{E9A839FA-F8A5-084C-1FE6-6DDDB2D7B6E2}"/>
              </a:ext>
            </a:extLst>
          </p:cNvPr>
          <p:cNvPicPr>
            <a:picLocks noChangeAspect="1"/>
          </p:cNvPicPr>
          <p:nvPr/>
        </p:nvPicPr>
        <p:blipFill>
          <a:blip r:embed="rId26"/>
          <a:stretch>
            <a:fillRect/>
          </a:stretch>
        </p:blipFill>
        <p:spPr>
          <a:xfrm>
            <a:off x="7430686" y="5931775"/>
            <a:ext cx="4570111" cy="375187"/>
          </a:xfrm>
          <a:prstGeom prst="rect">
            <a:avLst/>
          </a:prstGeom>
        </p:spPr>
      </p:pic>
      <p:sp>
        <p:nvSpPr>
          <p:cNvPr id="23" name="TextBox 22">
            <a:extLst>
              <a:ext uri="{FF2B5EF4-FFF2-40B4-BE49-F238E27FC236}">
                <a16:creationId xmlns:a16="http://schemas.microsoft.com/office/drawing/2014/main" id="{D0BB6C69-76B1-B7A1-9730-EB183B7606F6}"/>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SEEDAN</a:t>
            </a:r>
          </a:p>
        </p:txBody>
      </p:sp>
    </p:spTree>
    <p:extLst>
      <p:ext uri="{BB962C8B-B14F-4D97-AF65-F5344CB8AC3E}">
        <p14:creationId xmlns:p14="http://schemas.microsoft.com/office/powerpoint/2010/main" val="1733942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8"/>
            <a:ext cx="2690019" cy="1687575"/>
          </a:xfrm>
        </p:spPr>
        <p:txBody>
          <a:bodyPr>
            <a:normAutofit/>
          </a:bodyPr>
          <a:lstStyle/>
          <a:p>
            <a:r>
              <a:rPr lang="en-US" sz="2500" dirty="0"/>
              <a:t>Topic 14: </a:t>
            </a:r>
            <a:br>
              <a:rPr lang="en-US" sz="2500" dirty="0"/>
            </a:br>
            <a:r>
              <a:rPr lang="en-US" sz="2500" dirty="0"/>
              <a:t>Financial services &amp; products</a:t>
            </a:r>
          </a:p>
        </p:txBody>
      </p:sp>
      <p:sp>
        <p:nvSpPr>
          <p:cNvPr id="6" name="Rectangle: Rounded Corners 5">
            <a:extLst>
              <a:ext uri="{FF2B5EF4-FFF2-40B4-BE49-F238E27FC236}">
                <a16:creationId xmlns:a16="http://schemas.microsoft.com/office/drawing/2014/main" id="{05FB95B6-B49D-8027-877A-FED264BBAE29}"/>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sp>
        <p:nvSpPr>
          <p:cNvPr id="10" name="TextBox 9">
            <a:extLst>
              <a:ext uri="{FF2B5EF4-FFF2-40B4-BE49-F238E27FC236}">
                <a16:creationId xmlns:a16="http://schemas.microsoft.com/office/drawing/2014/main" id="{48E59E1C-DCD9-6D4F-6D4D-241042DB9748}"/>
              </a:ext>
            </a:extLst>
          </p:cNvPr>
          <p:cNvSpPr txBox="1"/>
          <p:nvPr/>
        </p:nvSpPr>
        <p:spPr>
          <a:xfrm>
            <a:off x="2981691" y="132362"/>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graphicFrame>
        <p:nvGraphicFramePr>
          <p:cNvPr id="11" name="Table 11">
            <a:extLst>
              <a:ext uri="{FF2B5EF4-FFF2-40B4-BE49-F238E27FC236}">
                <a16:creationId xmlns:a16="http://schemas.microsoft.com/office/drawing/2014/main" id="{FBD3E2A8-961C-AA90-6F93-57412CE19710}"/>
              </a:ext>
            </a:extLst>
          </p:cNvPr>
          <p:cNvGraphicFramePr>
            <a:graphicFrameLocks noGrp="1"/>
          </p:cNvGraphicFramePr>
          <p:nvPr>
            <p:extLst>
              <p:ext uri="{D42A27DB-BD31-4B8C-83A1-F6EECF244321}">
                <p14:modId xmlns:p14="http://schemas.microsoft.com/office/powerpoint/2010/main" val="1307440854"/>
              </p:ext>
            </p:extLst>
          </p:nvPr>
        </p:nvGraphicFramePr>
        <p:xfrm>
          <a:off x="3140480" y="715995"/>
          <a:ext cx="3983903" cy="5126242"/>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830722">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431840">
                <a:tc>
                  <a:txBody>
                    <a:bodyPr/>
                    <a:lstStyle/>
                    <a:p>
                      <a:pPr algn="l"/>
                      <a:r>
                        <a:rPr lang="en-GB" sz="1100" noProof="0" dirty="0">
                          <a:solidFill>
                            <a:schemeClr val="tx2"/>
                          </a:solidFill>
                          <a:latin typeface="Verdana Pro" panose="020B0604030504040204" pitchFamily="34" charset="0"/>
                        </a:rPr>
                        <a:t>Increased number of commercial banks/ financial institutions that offer seed sector adapted financial products and services </a:t>
                      </a:r>
                      <a:r>
                        <a:rPr lang="en-US"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50%)</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431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number of licensed seed entrepreneurs by NASC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10</a:t>
                      </a:r>
                      <a:r>
                        <a:rPr lang="nl-NL" sz="110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431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percentage of licenced (by NASC) seed entrepreneurs that have benefited from the financial products and services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40</a:t>
                      </a:r>
                      <a:r>
                        <a:rPr lang="nl-NL" sz="110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bl>
          </a:graphicData>
        </a:graphic>
      </p:graphicFrame>
      <p:sp>
        <p:nvSpPr>
          <p:cNvPr id="21" name="TextBox 20">
            <a:extLst>
              <a:ext uri="{FF2B5EF4-FFF2-40B4-BE49-F238E27FC236}">
                <a16:creationId xmlns:a16="http://schemas.microsoft.com/office/drawing/2014/main" id="{CF59DF75-148B-A1BC-526C-A8BA0599DF37}"/>
              </a:ext>
            </a:extLst>
          </p:cNvPr>
          <p:cNvSpPr txBox="1"/>
          <p:nvPr/>
        </p:nvSpPr>
        <p:spPr>
          <a:xfrm>
            <a:off x="180219" y="2307776"/>
            <a:ext cx="2628205" cy="1246495"/>
          </a:xfrm>
          <a:prstGeom prst="rect">
            <a:avLst/>
          </a:prstGeom>
          <a:noFill/>
        </p:spPr>
        <p:txBody>
          <a:bodyPr wrap="square" rtlCol="0">
            <a:spAutoFit/>
          </a:bodyPr>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availability of financial services and products tailored for seed business, and their increased use by seed companies and producers in production and marketing operations</a:t>
            </a:r>
          </a:p>
        </p:txBody>
      </p:sp>
      <p:sp>
        <p:nvSpPr>
          <p:cNvPr id="30" name="TextBox 29">
            <a:extLst>
              <a:ext uri="{FF2B5EF4-FFF2-40B4-BE49-F238E27FC236}">
                <a16:creationId xmlns:a16="http://schemas.microsoft.com/office/drawing/2014/main" id="{7658829B-DC55-F718-B322-CECD17C797B5}"/>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graphicFrame>
        <p:nvGraphicFramePr>
          <p:cNvPr id="32" name="Chart 31">
            <a:extLst>
              <a:ext uri="{FF2B5EF4-FFF2-40B4-BE49-F238E27FC236}">
                <a16:creationId xmlns:a16="http://schemas.microsoft.com/office/drawing/2014/main" id="{A50A3213-CB4A-2282-03DD-61BA5D8B5702}"/>
              </a:ext>
            </a:extLst>
          </p:cNvPr>
          <p:cNvGraphicFramePr>
            <a:graphicFrameLocks/>
          </p:cNvGraphicFramePr>
          <p:nvPr>
            <p:extLst>
              <p:ext uri="{D42A27DB-BD31-4B8C-83A1-F6EECF244321}">
                <p14:modId xmlns:p14="http://schemas.microsoft.com/office/powerpoint/2010/main" val="1137060869"/>
              </p:ext>
            </p:extLst>
          </p:nvPr>
        </p:nvGraphicFramePr>
        <p:xfrm>
          <a:off x="7430686" y="2499604"/>
          <a:ext cx="4570112" cy="3227217"/>
        </p:xfrm>
        <a:graphic>
          <a:graphicData uri="http://schemas.openxmlformats.org/drawingml/2006/chart">
            <c:chart xmlns:c="http://schemas.openxmlformats.org/drawingml/2006/chart" xmlns:r="http://schemas.openxmlformats.org/officeDocument/2006/relationships" r:id="rId2"/>
          </a:graphicData>
        </a:graphic>
      </p:graphicFrame>
      <p:pic>
        <p:nvPicPr>
          <p:cNvPr id="33" name="Picture 32">
            <a:hlinkClick r:id="rId3" action="ppaction://hlinksldjump"/>
            <a:extLst>
              <a:ext uri="{FF2B5EF4-FFF2-40B4-BE49-F238E27FC236}">
                <a16:creationId xmlns:a16="http://schemas.microsoft.com/office/drawing/2014/main" id="{490458F4-FD37-CF76-050B-6E9504FCC27F}"/>
              </a:ext>
            </a:extLst>
          </p:cNvPr>
          <p:cNvPicPr>
            <a:picLocks noChangeAspect="1"/>
          </p:cNvPicPr>
          <p:nvPr/>
        </p:nvPicPr>
        <p:blipFill>
          <a:blip r:embed="rId4"/>
          <a:stretch>
            <a:fillRect/>
          </a:stretch>
        </p:blipFill>
        <p:spPr>
          <a:xfrm>
            <a:off x="7579817" y="830963"/>
            <a:ext cx="2322777" cy="1322947"/>
          </a:xfrm>
          <a:prstGeom prst="rect">
            <a:avLst/>
          </a:prstGeom>
        </p:spPr>
      </p:pic>
      <p:sp>
        <p:nvSpPr>
          <p:cNvPr id="34" name="TextBox 33">
            <a:extLst>
              <a:ext uri="{FF2B5EF4-FFF2-40B4-BE49-F238E27FC236}">
                <a16:creationId xmlns:a16="http://schemas.microsoft.com/office/drawing/2014/main" id="{7CBE1AB9-52BA-71B9-22E4-B3E92B2D01CF}"/>
              </a:ext>
            </a:extLst>
          </p:cNvPr>
          <p:cNvSpPr txBox="1"/>
          <p:nvPr/>
        </p:nvSpPr>
        <p:spPr>
          <a:xfrm>
            <a:off x="10037184" y="892271"/>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Poor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sp>
        <p:nvSpPr>
          <p:cNvPr id="3" name="Arrow: Chevron 2">
            <a:hlinkClick r:id="" action="ppaction://hlinkshowjump?jump=nextslide"/>
            <a:extLst>
              <a:ext uri="{FF2B5EF4-FFF2-40B4-BE49-F238E27FC236}">
                <a16:creationId xmlns:a16="http://schemas.microsoft.com/office/drawing/2014/main" id="{8C5692C9-2135-514D-7BB3-F17C266604F5}"/>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hlinkClick r:id="" action="ppaction://hlinkshowjump?jump=previousslide"/>
            <a:extLst>
              <a:ext uri="{FF2B5EF4-FFF2-40B4-BE49-F238E27FC236}">
                <a16:creationId xmlns:a16="http://schemas.microsoft.com/office/drawing/2014/main" id="{43E38E44-664D-ED39-FB80-DC94881345F0}"/>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Graphic 7" descr="Crops with solid fill">
            <a:hlinkClick r:id="rId5" action="ppaction://hlinksldjump"/>
            <a:hlinkHover r:id="rId5" action="ppaction://hlinksldjump" highlightClick="1"/>
            <a:extLst>
              <a:ext uri="{FF2B5EF4-FFF2-40B4-BE49-F238E27FC236}">
                <a16:creationId xmlns:a16="http://schemas.microsoft.com/office/drawing/2014/main" id="{8076FBE6-FA56-3B1C-4078-E30FFB9787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9" name="Graphic 8" descr="Blockchain with solid fill">
            <a:hlinkClick r:id="rId8" action="ppaction://hlinksldjump" highlightClick="1"/>
            <a:hlinkHover r:id="rId8" action="ppaction://hlinksldjump" highlightClick="1"/>
            <a:extLst>
              <a:ext uri="{FF2B5EF4-FFF2-40B4-BE49-F238E27FC236}">
                <a16:creationId xmlns:a16="http://schemas.microsoft.com/office/drawing/2014/main" id="{9F078086-C823-EF09-D125-2F4D87241D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12" name="Graphic 11" descr="Bank with solid fill">
            <a:hlinkClick r:id="rId11" action="ppaction://hlinksldjump" highlightClick="1"/>
            <a:hlinkHover r:id="rId11" action="ppaction://hlinksldjump" highlightClick="1"/>
            <a:extLst>
              <a:ext uri="{FF2B5EF4-FFF2-40B4-BE49-F238E27FC236}">
                <a16:creationId xmlns:a16="http://schemas.microsoft.com/office/drawing/2014/main" id="{7DF76494-0DE8-D81E-14B2-471546F0AF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13" name="Graphic 12" descr="Coins with solid fill">
            <a:hlinkClick r:id="rId14" action="ppaction://hlinksldjump" highlightClick="1"/>
            <a:hlinkHover r:id="rId14" action="ppaction://hlinksldjump" highlightClick="1"/>
            <a:extLst>
              <a:ext uri="{FF2B5EF4-FFF2-40B4-BE49-F238E27FC236}">
                <a16:creationId xmlns:a16="http://schemas.microsoft.com/office/drawing/2014/main" id="{BDF8AF1B-72AE-006C-B82B-763DD0AC45C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4" name="Graphic 13"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56EB3D60-BDDD-AEEA-E227-F8C0C26B73D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5" name="Graphic 14"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98E70CBF-563A-6184-9F43-0596C9E8A5F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7" name="Graphic 16" descr="Hamburger Menu Icon with solid fill">
            <a:hlinkClick r:id="rId3" action="ppaction://hlinksldjump"/>
            <a:extLst>
              <a:ext uri="{FF2B5EF4-FFF2-40B4-BE49-F238E27FC236}">
                <a16:creationId xmlns:a16="http://schemas.microsoft.com/office/drawing/2014/main" id="{8A1C5E37-8430-515B-C8EA-2E28B3BCDF6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5" name="Table 7">
            <a:extLst>
              <a:ext uri="{FF2B5EF4-FFF2-40B4-BE49-F238E27FC236}">
                <a16:creationId xmlns:a16="http://schemas.microsoft.com/office/drawing/2014/main" id="{B023EE1B-7371-186A-8BF6-D2484912F475}"/>
              </a:ext>
            </a:extLst>
          </p:cNvPr>
          <p:cNvGraphicFramePr>
            <a:graphicFrameLocks noGrp="1"/>
          </p:cNvGraphicFramePr>
          <p:nvPr>
            <p:extLst>
              <p:ext uri="{D42A27DB-BD31-4B8C-83A1-F6EECF244321}">
                <p14:modId xmlns:p14="http://schemas.microsoft.com/office/powerpoint/2010/main" val="3816126516"/>
              </p:ext>
            </p:extLst>
          </p:nvPr>
        </p:nvGraphicFramePr>
        <p:xfrm>
          <a:off x="1" y="5806270"/>
          <a:ext cx="2988642" cy="639067"/>
        </p:xfrm>
        <a:graphic>
          <a:graphicData uri="http://schemas.openxmlformats.org/drawingml/2006/table">
            <a:tbl>
              <a:tblPr firstRow="1" bandRow="1">
                <a:tableStyleId>{5940675A-B579-460E-94D1-54222C63F5DA}</a:tableStyleId>
              </a:tblPr>
              <a:tblGrid>
                <a:gridCol w="313508">
                  <a:extLst>
                    <a:ext uri="{9D8B030D-6E8A-4147-A177-3AD203B41FA5}">
                      <a16:colId xmlns:a16="http://schemas.microsoft.com/office/drawing/2014/main" val="2662294073"/>
                    </a:ext>
                  </a:extLst>
                </a:gridCol>
                <a:gridCol w="2675134">
                  <a:extLst>
                    <a:ext uri="{9D8B030D-6E8A-4147-A177-3AD203B41FA5}">
                      <a16:colId xmlns:a16="http://schemas.microsoft.com/office/drawing/2014/main" val="5074443"/>
                    </a:ext>
                  </a:extLst>
                </a:gridCol>
              </a:tblGrid>
              <a:tr h="241787">
                <a:tc rowSpan="3">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700" b="1" noProof="0" dirty="0">
                          <a:solidFill>
                            <a:schemeClr val="accent6">
                              <a:lumMod val="50000"/>
                            </a:schemeClr>
                          </a:solidFill>
                          <a:latin typeface="Verdana Pro" panose="020B0604030504040204" pitchFamily="34" charset="0"/>
                        </a:rPr>
                        <a:t>Revenues Generation &amp; Reinvestment Topics</a:t>
                      </a:r>
                    </a:p>
                  </a:txBody>
                  <a:tcP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19864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Revenue generation for seed quality assurance</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8640">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Financial services &amp; products </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bl>
          </a:graphicData>
        </a:graphic>
      </p:graphicFrame>
      <p:pic>
        <p:nvPicPr>
          <p:cNvPr id="16" name="Graphic 15" descr="Coins with solid fill">
            <a:hlinkClick r:id="rId14" action="ppaction://hlinksldjump" highlightClick="1"/>
            <a:hlinkHover r:id="rId14" action="ppaction://hlinksldjump" highlightClick="1"/>
            <a:extLst>
              <a:ext uri="{FF2B5EF4-FFF2-40B4-BE49-F238E27FC236}">
                <a16:creationId xmlns:a16="http://schemas.microsoft.com/office/drawing/2014/main" id="{93518A45-3586-B451-3154-F66F9B27106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89" y="5850946"/>
            <a:ext cx="211224" cy="211224"/>
          </a:xfrm>
          <a:prstGeom prst="rect">
            <a:avLst/>
          </a:prstGeom>
        </p:spPr>
      </p:pic>
      <p:pic>
        <p:nvPicPr>
          <p:cNvPr id="4" name="Picture 3">
            <a:extLst>
              <a:ext uri="{FF2B5EF4-FFF2-40B4-BE49-F238E27FC236}">
                <a16:creationId xmlns:a16="http://schemas.microsoft.com/office/drawing/2014/main" id="{DBE7FD89-1D17-B783-1791-26D01FB075DB}"/>
              </a:ext>
            </a:extLst>
          </p:cNvPr>
          <p:cNvPicPr>
            <a:picLocks noChangeAspect="1"/>
          </p:cNvPicPr>
          <p:nvPr/>
        </p:nvPicPr>
        <p:blipFill>
          <a:blip r:embed="rId26"/>
          <a:stretch>
            <a:fillRect/>
          </a:stretch>
        </p:blipFill>
        <p:spPr>
          <a:xfrm>
            <a:off x="7430686" y="5931775"/>
            <a:ext cx="4570111" cy="375187"/>
          </a:xfrm>
          <a:prstGeom prst="rect">
            <a:avLst/>
          </a:prstGeom>
        </p:spPr>
      </p:pic>
      <p:sp>
        <p:nvSpPr>
          <p:cNvPr id="18" name="TextBox 17">
            <a:extLst>
              <a:ext uri="{FF2B5EF4-FFF2-40B4-BE49-F238E27FC236}">
                <a16:creationId xmlns:a16="http://schemas.microsoft.com/office/drawing/2014/main" id="{F26A1CC7-D0BF-EEE4-7B69-B08BA8800A2C}"/>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SEEDAN</a:t>
            </a:r>
          </a:p>
        </p:txBody>
      </p:sp>
    </p:spTree>
    <p:extLst>
      <p:ext uri="{BB962C8B-B14F-4D97-AF65-F5344CB8AC3E}">
        <p14:creationId xmlns:p14="http://schemas.microsoft.com/office/powerpoint/2010/main" val="2092046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631864BF-C7E3-6A2E-E98D-27D4B99F7E0B}"/>
              </a:ext>
            </a:extLst>
          </p:cNvPr>
          <p:cNvSpPr/>
          <p:nvPr/>
        </p:nvSpPr>
        <p:spPr>
          <a:xfrm>
            <a:off x="8403772" y="1558824"/>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6">
                    <a:lumMod val="75000"/>
                  </a:schemeClr>
                </a:solidFill>
                <a:latin typeface="Verdana" panose="020B0604030504040204" pitchFamily="34" charset="0"/>
                <a:ea typeface="Verdana" panose="020B0604030504040204" pitchFamily="34" charset="0"/>
              </a:rPr>
              <a:t>Sector Governance &amp; Coordination</a:t>
            </a:r>
          </a:p>
        </p:txBody>
      </p:sp>
      <p:sp>
        <p:nvSpPr>
          <p:cNvPr id="4" name="Rectangle: Rounded Corners 3">
            <a:hlinkClick r:id="rId3" action="ppaction://hlinksldjump"/>
            <a:extLst>
              <a:ext uri="{FF2B5EF4-FFF2-40B4-BE49-F238E27FC236}">
                <a16:creationId xmlns:a16="http://schemas.microsoft.com/office/drawing/2014/main" id="{4AD82DA0-A5E4-986C-44A7-D63A1D61BDD9}"/>
              </a:ext>
            </a:extLst>
          </p:cNvPr>
          <p:cNvSpPr/>
          <p:nvPr/>
        </p:nvSpPr>
        <p:spPr>
          <a:xfrm>
            <a:off x="8419009" y="3540025"/>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6">
                    <a:lumMod val="75000"/>
                  </a:schemeClr>
                </a:solidFill>
                <a:latin typeface="Verdana" panose="020B0604030504040204" pitchFamily="34" charset="0"/>
                <a:ea typeface="Verdana" panose="020B0604030504040204" pitchFamily="34" charset="0"/>
              </a:rPr>
              <a:t>Seed Trade Association </a:t>
            </a:r>
          </a:p>
        </p:txBody>
      </p:sp>
      <p:sp>
        <p:nvSpPr>
          <p:cNvPr id="9" name="Rectangle: Rounded Corners 8">
            <a:hlinkClick r:id="rId4" action="ppaction://hlinksldjump"/>
            <a:extLst>
              <a:ext uri="{FF2B5EF4-FFF2-40B4-BE49-F238E27FC236}">
                <a16:creationId xmlns:a16="http://schemas.microsoft.com/office/drawing/2014/main" id="{87EE0A2E-1BCD-5A7A-909C-A0B57D8FAC3D}"/>
              </a:ext>
            </a:extLst>
          </p:cNvPr>
          <p:cNvSpPr/>
          <p:nvPr/>
        </p:nvSpPr>
        <p:spPr>
          <a:xfrm>
            <a:off x="8403770" y="2549423"/>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6">
                    <a:lumMod val="75000"/>
                  </a:schemeClr>
                </a:solidFill>
                <a:latin typeface="Verdana" panose="020B0604030504040204" pitchFamily="34" charset="0"/>
                <a:ea typeface="Verdana" panose="020B0604030504040204" pitchFamily="34" charset="0"/>
              </a:rPr>
              <a:t>Seed Information</a:t>
            </a:r>
          </a:p>
        </p:txBody>
      </p:sp>
      <p:sp>
        <p:nvSpPr>
          <p:cNvPr id="10" name="Rectangle: Rounded Corners 9">
            <a:hlinkClick r:id="rId5" action="ppaction://hlinksldjump"/>
            <a:extLst>
              <a:ext uri="{FF2B5EF4-FFF2-40B4-BE49-F238E27FC236}">
                <a16:creationId xmlns:a16="http://schemas.microsoft.com/office/drawing/2014/main" id="{77F556A6-C346-ECE3-2D29-8565AC5BFDA1}"/>
              </a:ext>
            </a:extLst>
          </p:cNvPr>
          <p:cNvSpPr/>
          <p:nvPr/>
        </p:nvSpPr>
        <p:spPr>
          <a:xfrm>
            <a:off x="8419009" y="4530624"/>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6">
                    <a:lumMod val="75000"/>
                  </a:schemeClr>
                </a:solidFill>
                <a:latin typeface="Verdana" panose="020B0604030504040204" pitchFamily="34" charset="0"/>
                <a:ea typeface="Verdana" panose="020B0604030504040204" pitchFamily="34" charset="0"/>
              </a:rPr>
              <a:t>Alignment of Donor Interventions</a:t>
            </a:r>
          </a:p>
        </p:txBody>
      </p:sp>
      <p:sp>
        <p:nvSpPr>
          <p:cNvPr id="11" name="Rectangle: Rounded Corners 10">
            <a:hlinkClick r:id="rId6" action="ppaction://hlinksldjump"/>
            <a:extLst>
              <a:ext uri="{FF2B5EF4-FFF2-40B4-BE49-F238E27FC236}">
                <a16:creationId xmlns:a16="http://schemas.microsoft.com/office/drawing/2014/main" id="{485C7CC7-6614-ED97-874E-93CE4B6A6A9E}"/>
              </a:ext>
            </a:extLst>
          </p:cNvPr>
          <p:cNvSpPr/>
          <p:nvPr/>
        </p:nvSpPr>
        <p:spPr>
          <a:xfrm>
            <a:off x="923074" y="6385671"/>
            <a:ext cx="1132115" cy="26161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accent6">
                    <a:lumMod val="75000"/>
                  </a:schemeClr>
                </a:solidFill>
              </a:rPr>
              <a:t>Back to Top</a:t>
            </a:r>
          </a:p>
        </p:txBody>
      </p:sp>
      <p:pic>
        <p:nvPicPr>
          <p:cNvPr id="12" name="Graphic 11" descr="Connections with solid fill">
            <a:extLst>
              <a:ext uri="{FF2B5EF4-FFF2-40B4-BE49-F238E27FC236}">
                <a16:creationId xmlns:a16="http://schemas.microsoft.com/office/drawing/2014/main" id="{304A798C-9E4E-B8DF-8A32-E2A90ECC5F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3074" y="1397703"/>
            <a:ext cx="984103" cy="984103"/>
          </a:xfrm>
          <a:prstGeom prst="rect">
            <a:avLst/>
          </a:prstGeom>
        </p:spPr>
      </p:pic>
      <p:sp>
        <p:nvSpPr>
          <p:cNvPr id="6" name="Arrow: Chevron 5">
            <a:hlinkClick r:id="" action="ppaction://hlinkshowjump?jump=nextslide"/>
            <a:extLst>
              <a:ext uri="{FF2B5EF4-FFF2-40B4-BE49-F238E27FC236}">
                <a16:creationId xmlns:a16="http://schemas.microsoft.com/office/drawing/2014/main" id="{1006C978-1D43-69EC-5CD3-1A79A2598A00}"/>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hlinkClick r:id="" action="ppaction://hlinkshowjump?jump=previousslide"/>
            <a:extLst>
              <a:ext uri="{FF2B5EF4-FFF2-40B4-BE49-F238E27FC236}">
                <a16:creationId xmlns:a16="http://schemas.microsoft.com/office/drawing/2014/main" id="{1B577661-96C9-62DE-49B5-47D312096D1F}"/>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7">
            <a:extLst>
              <a:ext uri="{FF2B5EF4-FFF2-40B4-BE49-F238E27FC236}">
                <a16:creationId xmlns:a16="http://schemas.microsoft.com/office/drawing/2014/main" id="{0862C19F-23C1-C1A3-74FB-DC4CFEF4CCE2}"/>
              </a:ext>
            </a:extLst>
          </p:cNvPr>
          <p:cNvSpPr>
            <a:spLocks noGrp="1"/>
          </p:cNvSpPr>
          <p:nvPr>
            <p:ph type="title"/>
          </p:nvPr>
        </p:nvSpPr>
        <p:spPr>
          <a:xfrm>
            <a:off x="923074" y="2797311"/>
            <a:ext cx="7095309" cy="1263378"/>
          </a:xfrm>
        </p:spPr>
        <p:txBody>
          <a:bodyPr>
            <a:noAutofit/>
          </a:bodyPr>
          <a:lstStyle/>
          <a:p>
            <a:r>
              <a:rPr lang="en-US" sz="4000" dirty="0">
                <a:solidFill>
                  <a:schemeClr val="bg1"/>
                </a:solidFill>
                <a:latin typeface="Verdana" panose="020B0604030504040204" pitchFamily="34" charset="0"/>
                <a:ea typeface="Verdana" panose="020B0604030504040204" pitchFamily="34" charset="0"/>
              </a:rPr>
              <a:t>Coordination &amp; governance (CG)</a:t>
            </a:r>
          </a:p>
        </p:txBody>
      </p:sp>
    </p:spTree>
    <p:extLst>
      <p:ext uri="{BB962C8B-B14F-4D97-AF65-F5344CB8AC3E}">
        <p14:creationId xmlns:p14="http://schemas.microsoft.com/office/powerpoint/2010/main" val="736208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9"/>
            <a:ext cx="2690019" cy="1504694"/>
          </a:xfrm>
        </p:spPr>
        <p:txBody>
          <a:bodyPr>
            <a:normAutofit/>
          </a:bodyPr>
          <a:lstStyle/>
          <a:p>
            <a:r>
              <a:rPr lang="en-US" sz="2400" dirty="0"/>
              <a:t>Topic 15:</a:t>
            </a:r>
            <a:br>
              <a:rPr lang="en-US" sz="2400" dirty="0"/>
            </a:br>
            <a:r>
              <a:rPr lang="en-US" sz="2400" dirty="0"/>
              <a:t>Sector governance &amp; coordination</a:t>
            </a:r>
          </a:p>
        </p:txBody>
      </p:sp>
      <p:sp>
        <p:nvSpPr>
          <p:cNvPr id="4" name="Rectangle: Rounded Corners 3">
            <a:extLst>
              <a:ext uri="{FF2B5EF4-FFF2-40B4-BE49-F238E27FC236}">
                <a16:creationId xmlns:a16="http://schemas.microsoft.com/office/drawing/2014/main" id="{789E798C-FBB7-3CAF-54EB-3BB1F0EDD76F}"/>
              </a:ext>
            </a:extLst>
          </p:cNvPr>
          <p:cNvSpPr/>
          <p:nvPr/>
        </p:nvSpPr>
        <p:spPr>
          <a:xfrm>
            <a:off x="191202" y="1827183"/>
            <a:ext cx="2682625" cy="2159725"/>
          </a:xfrm>
          <a:prstGeom prst="roundRect">
            <a:avLst>
              <a:gd name="adj" fmla="val 362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governance of the seed sector with institutional responsibilities for governance and regulation; a structured and functional National Seed Sector Platform; a collaborative and sector-driven implementation of the NSRM; and improved coordination between public and private stakeholders in seed sector development</a:t>
            </a:r>
          </a:p>
        </p:txBody>
      </p:sp>
      <p:graphicFrame>
        <p:nvGraphicFramePr>
          <p:cNvPr id="11" name="Table 7">
            <a:extLst>
              <a:ext uri="{FF2B5EF4-FFF2-40B4-BE49-F238E27FC236}">
                <a16:creationId xmlns:a16="http://schemas.microsoft.com/office/drawing/2014/main" id="{1E94989D-5C88-3A35-7C8D-C36D1E539909}"/>
              </a:ext>
            </a:extLst>
          </p:cNvPr>
          <p:cNvGraphicFramePr>
            <a:graphicFrameLocks noGrp="1"/>
          </p:cNvGraphicFramePr>
          <p:nvPr>
            <p:extLst>
              <p:ext uri="{D42A27DB-BD31-4B8C-83A1-F6EECF244321}">
                <p14:modId xmlns:p14="http://schemas.microsoft.com/office/powerpoint/2010/main" val="807536653"/>
              </p:ext>
            </p:extLst>
          </p:nvPr>
        </p:nvGraphicFramePr>
        <p:xfrm>
          <a:off x="0" y="5408345"/>
          <a:ext cx="2982187" cy="1036992"/>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662294073"/>
                    </a:ext>
                  </a:extLst>
                </a:gridCol>
                <a:gridCol w="2773907">
                  <a:extLst>
                    <a:ext uri="{9D8B030D-6E8A-4147-A177-3AD203B41FA5}">
                      <a16:colId xmlns:a16="http://schemas.microsoft.com/office/drawing/2014/main" val="5074443"/>
                    </a:ext>
                  </a:extLst>
                </a:gridCol>
              </a:tblGrid>
              <a:tr h="220430">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Coordination &amp; Governance</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212601">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Sector governance &amp; coordination</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2458">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 action="ppaction://hlinksldjump">
                            <a:extLst>
                              <a:ext uri="{A12FA001-AC4F-418D-AE19-62706E023703}">
                                <ahyp:hlinkClr xmlns:ahyp="http://schemas.microsoft.com/office/drawing/2018/hyperlinkcolor" val="tx"/>
                              </a:ext>
                            </a:extLst>
                          </a:hlinkClick>
                        </a:rPr>
                        <a:t>Seed information</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98902">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3" action="ppaction://hlinksldjump">
                            <a:extLst>
                              <a:ext uri="{A12FA001-AC4F-418D-AE19-62706E023703}">
                                <ahyp:hlinkClr xmlns:ahyp="http://schemas.microsoft.com/office/drawing/2018/hyperlinkcolor" val="tx"/>
                              </a:ext>
                            </a:extLst>
                          </a:hlinkClick>
                        </a:rPr>
                        <a:t>Seed trade association </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21260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4" action="ppaction://hlinksldjump">
                            <a:extLst>
                              <a:ext uri="{A12FA001-AC4F-418D-AE19-62706E023703}">
                                <ahyp:hlinkClr xmlns:ahyp="http://schemas.microsoft.com/office/drawing/2018/hyperlinkcolor" val="tx"/>
                              </a:ext>
                            </a:extLst>
                          </a:hlinkClick>
                        </a:rPr>
                        <a:t>Alignment of donor interventions</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sp>
        <p:nvSpPr>
          <p:cNvPr id="12" name="Rectangle: Rounded Corners 11">
            <a:extLst>
              <a:ext uri="{FF2B5EF4-FFF2-40B4-BE49-F238E27FC236}">
                <a16:creationId xmlns:a16="http://schemas.microsoft.com/office/drawing/2014/main" id="{ED7D3969-EDEE-9543-6E19-2266CDB5BE03}"/>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algn="ctr"/>
            <a:endParaRPr lang="en-US" sz="1400" dirty="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dirty="0">
              <a:solidFill>
                <a:schemeClr val="tx2"/>
              </a:solidFill>
              <a:latin typeface="Verdana Pro" panose="020B0604030504040204" pitchFamily="34" charset="0"/>
            </a:endParaRPr>
          </a:p>
        </p:txBody>
      </p:sp>
      <p:sp>
        <p:nvSpPr>
          <p:cNvPr id="17" name="TextBox 16">
            <a:extLst>
              <a:ext uri="{FF2B5EF4-FFF2-40B4-BE49-F238E27FC236}">
                <a16:creationId xmlns:a16="http://schemas.microsoft.com/office/drawing/2014/main" id="{A3DDCE00-71A2-402B-8D9E-A2139377C92D}"/>
              </a:ext>
            </a:extLst>
          </p:cNvPr>
          <p:cNvSpPr txBox="1"/>
          <p:nvPr/>
        </p:nvSpPr>
        <p:spPr>
          <a:xfrm>
            <a:off x="2981691" y="132362"/>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graphicFrame>
        <p:nvGraphicFramePr>
          <p:cNvPr id="18" name="Table 11">
            <a:extLst>
              <a:ext uri="{FF2B5EF4-FFF2-40B4-BE49-F238E27FC236}">
                <a16:creationId xmlns:a16="http://schemas.microsoft.com/office/drawing/2014/main" id="{EC226ED0-1269-E782-4AFC-BA82C3C5246E}"/>
              </a:ext>
            </a:extLst>
          </p:cNvPr>
          <p:cNvGraphicFramePr>
            <a:graphicFrameLocks noGrp="1"/>
          </p:cNvGraphicFramePr>
          <p:nvPr>
            <p:extLst>
              <p:ext uri="{D42A27DB-BD31-4B8C-83A1-F6EECF244321}">
                <p14:modId xmlns:p14="http://schemas.microsoft.com/office/powerpoint/2010/main" val="3689609087"/>
              </p:ext>
            </p:extLst>
          </p:nvPr>
        </p:nvGraphicFramePr>
        <p:xfrm>
          <a:off x="3140480" y="677101"/>
          <a:ext cx="3983903" cy="5175597"/>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655601">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129999">
                <a:tc>
                  <a:txBody>
                    <a:bodyPr/>
                    <a:lstStyle/>
                    <a:p>
                      <a:pPr algn="l"/>
                      <a:r>
                        <a:rPr lang="en-GB" sz="1100" noProof="0" dirty="0">
                          <a:solidFill>
                            <a:schemeClr val="tx2"/>
                          </a:solidFill>
                          <a:latin typeface="Verdana Pro" panose="020B0604030504040204" pitchFamily="34" charset="0"/>
                        </a:rPr>
                        <a:t>The national seed sector platform and others (i.e. the national seed planning meeting, the national seed fair and the seed connect) are institutionalised, and fostering collaborations </a:t>
                      </a:r>
                      <a:r>
                        <a:rPr lang="en-US"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25%)</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129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Track and report key industry data &amp; trends to inform policy-driven decision making by the state and national governments and other stakeholders </a:t>
                      </a:r>
                      <a:r>
                        <a:rPr lang="en-US"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129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Track seed sector investments and programmes within the seed sector to foster alignment, and facilitate collaborations in accordance with the NSRM/others strategic documents </a:t>
                      </a:r>
                      <a:r>
                        <a:rPr lang="en-US"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r h="1129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The NASC strategy document(s) is used as a guiding tool to improve its capability for industry governance and coordination </a:t>
                      </a:r>
                      <a:r>
                        <a:rPr lang="en-US"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693903"/>
                  </a:ext>
                </a:extLst>
              </a:tr>
            </a:tbl>
          </a:graphicData>
        </a:graphic>
      </p:graphicFrame>
      <p:sp>
        <p:nvSpPr>
          <p:cNvPr id="24" name="TextBox 23">
            <a:extLst>
              <a:ext uri="{FF2B5EF4-FFF2-40B4-BE49-F238E27FC236}">
                <a16:creationId xmlns:a16="http://schemas.microsoft.com/office/drawing/2014/main" id="{A2970C70-5B75-6882-77C3-E113040588AB}"/>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47" name="TextBox 46">
            <a:extLst>
              <a:ext uri="{FF2B5EF4-FFF2-40B4-BE49-F238E27FC236}">
                <a16:creationId xmlns:a16="http://schemas.microsoft.com/office/drawing/2014/main" id="{6B6426A5-8F27-A3B2-447E-58F170FC7290}"/>
              </a:ext>
            </a:extLst>
          </p:cNvPr>
          <p:cNvSpPr txBox="1"/>
          <p:nvPr/>
        </p:nvSpPr>
        <p:spPr>
          <a:xfrm>
            <a:off x="10024504" y="808585"/>
            <a:ext cx="1809591" cy="1384995"/>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constant from 2022 - 2023</a:t>
            </a:r>
          </a:p>
        </p:txBody>
      </p:sp>
      <p:pic>
        <p:nvPicPr>
          <p:cNvPr id="7" name="Picture 6">
            <a:hlinkClick r:id="rId5" action="ppaction://hlinksldjump"/>
            <a:extLst>
              <a:ext uri="{FF2B5EF4-FFF2-40B4-BE49-F238E27FC236}">
                <a16:creationId xmlns:a16="http://schemas.microsoft.com/office/drawing/2014/main" id="{88B18A64-BEBC-3749-F9D0-FB7682AF3C56}"/>
              </a:ext>
            </a:extLst>
          </p:cNvPr>
          <p:cNvPicPr>
            <a:picLocks noChangeAspect="1"/>
          </p:cNvPicPr>
          <p:nvPr/>
        </p:nvPicPr>
        <p:blipFill rotWithShape="1">
          <a:blip r:embed="rId6"/>
          <a:srcRect l="38549" t="57790" r="47250" b="27275"/>
          <a:stretch/>
        </p:blipFill>
        <p:spPr>
          <a:xfrm>
            <a:off x="7607545" y="846050"/>
            <a:ext cx="2214632" cy="1310063"/>
          </a:xfrm>
          <a:prstGeom prst="rect">
            <a:avLst/>
          </a:prstGeom>
        </p:spPr>
      </p:pic>
      <p:graphicFrame>
        <p:nvGraphicFramePr>
          <p:cNvPr id="8" name="Chart 7">
            <a:extLst>
              <a:ext uri="{FF2B5EF4-FFF2-40B4-BE49-F238E27FC236}">
                <a16:creationId xmlns:a16="http://schemas.microsoft.com/office/drawing/2014/main" id="{4805EDE7-26E6-C02A-CAB0-FA1CD1134591}"/>
              </a:ext>
            </a:extLst>
          </p:cNvPr>
          <p:cNvGraphicFramePr>
            <a:graphicFrameLocks/>
          </p:cNvGraphicFramePr>
          <p:nvPr>
            <p:extLst>
              <p:ext uri="{D42A27DB-BD31-4B8C-83A1-F6EECF244321}">
                <p14:modId xmlns:p14="http://schemas.microsoft.com/office/powerpoint/2010/main" val="161103113"/>
              </p:ext>
            </p:extLst>
          </p:nvPr>
        </p:nvGraphicFramePr>
        <p:xfrm>
          <a:off x="7430686" y="2483183"/>
          <a:ext cx="4570112" cy="3129442"/>
        </p:xfrm>
        <a:graphic>
          <a:graphicData uri="http://schemas.openxmlformats.org/drawingml/2006/chart">
            <c:chart xmlns:c="http://schemas.openxmlformats.org/drawingml/2006/chart" xmlns:r="http://schemas.openxmlformats.org/officeDocument/2006/relationships" r:id="rId7"/>
          </a:graphicData>
        </a:graphic>
      </p:graphicFrame>
      <p:sp>
        <p:nvSpPr>
          <p:cNvPr id="9" name="Arrow: Chevron 8">
            <a:hlinkClick r:id="" action="ppaction://hlinkshowjump?jump=nextslide"/>
            <a:extLst>
              <a:ext uri="{FF2B5EF4-FFF2-40B4-BE49-F238E27FC236}">
                <a16:creationId xmlns:a16="http://schemas.microsoft.com/office/drawing/2014/main" id="{2C12B8C7-8681-9CE8-EBF8-A69212239E70}"/>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hlinkClick r:id="" action="ppaction://hlinkshowjump?jump=previousslide"/>
            <a:extLst>
              <a:ext uri="{FF2B5EF4-FFF2-40B4-BE49-F238E27FC236}">
                <a16:creationId xmlns:a16="http://schemas.microsoft.com/office/drawing/2014/main" id="{9209FB58-4368-EEB8-0ACD-4BBE46697DB4}"/>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Graphic 2" descr="Crops with solid fill">
            <a:hlinkClick r:id="rId8" action="ppaction://hlinksldjump"/>
            <a:hlinkHover r:id="rId8" action="ppaction://hlinksldjump" highlightClick="1"/>
            <a:extLst>
              <a:ext uri="{FF2B5EF4-FFF2-40B4-BE49-F238E27FC236}">
                <a16:creationId xmlns:a16="http://schemas.microsoft.com/office/drawing/2014/main" id="{EB721460-FDFD-B86E-1C01-B84B1AEE28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2504" y="6496441"/>
            <a:ext cx="281879" cy="281879"/>
          </a:xfrm>
          <a:prstGeom prst="rect">
            <a:avLst/>
          </a:prstGeom>
        </p:spPr>
      </p:pic>
      <p:pic>
        <p:nvPicPr>
          <p:cNvPr id="6" name="Graphic 5" descr="Blockchain with solid fill">
            <a:hlinkClick r:id="rId11" action="ppaction://hlinksldjump" highlightClick="1"/>
            <a:hlinkHover r:id="rId11" action="ppaction://hlinksldjump" highlightClick="1"/>
            <a:extLst>
              <a:ext uri="{FF2B5EF4-FFF2-40B4-BE49-F238E27FC236}">
                <a16:creationId xmlns:a16="http://schemas.microsoft.com/office/drawing/2014/main" id="{15EA2F06-9DA9-7783-6CE2-1A8C10E82A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1439" y="6516730"/>
            <a:ext cx="281879" cy="281879"/>
          </a:xfrm>
          <a:prstGeom prst="rect">
            <a:avLst/>
          </a:prstGeom>
        </p:spPr>
      </p:pic>
      <p:pic>
        <p:nvPicPr>
          <p:cNvPr id="13" name="Graphic 12" descr="Bank with solid fill">
            <a:hlinkClick r:id="rId14" action="ppaction://hlinksldjump" highlightClick="1"/>
            <a:hlinkHover r:id="rId14" action="ppaction://hlinksldjump" highlightClick="1"/>
            <a:extLst>
              <a:ext uri="{FF2B5EF4-FFF2-40B4-BE49-F238E27FC236}">
                <a16:creationId xmlns:a16="http://schemas.microsoft.com/office/drawing/2014/main" id="{72800C18-AEDF-6E14-0530-87086CAF5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6754" y="6496442"/>
            <a:ext cx="281879" cy="281879"/>
          </a:xfrm>
          <a:prstGeom prst="rect">
            <a:avLst/>
          </a:prstGeom>
        </p:spPr>
      </p:pic>
      <p:pic>
        <p:nvPicPr>
          <p:cNvPr id="14" name="Graphic 13" descr="Coins with solid fill">
            <a:hlinkClick r:id="rId17" action="ppaction://hlinksldjump" highlightClick="1"/>
            <a:hlinkHover r:id="rId17" action="ppaction://hlinksldjump" highlightClick="1"/>
            <a:extLst>
              <a:ext uri="{FF2B5EF4-FFF2-40B4-BE49-F238E27FC236}">
                <a16:creationId xmlns:a16="http://schemas.microsoft.com/office/drawing/2014/main" id="{DDFB145C-2BAB-C6C5-2110-B326A45E6B7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22704" y="6496443"/>
            <a:ext cx="281879" cy="281879"/>
          </a:xfrm>
          <a:prstGeom prst="rect">
            <a:avLst/>
          </a:prstGeom>
        </p:spPr>
      </p:pic>
      <p:pic>
        <p:nvPicPr>
          <p:cNvPr id="15" name="Graphic 14" descr="Connections with solid fill">
            <a:hlinkClick r:id="rId20" action="ppaction://hlinksldjump" highlightClick="1"/>
            <a:hlinkHover r:id="rId20" action="ppaction://hlinksldjump" highlightClick="1"/>
            <a:extLst>
              <a:ext uri="{FF2B5EF4-FFF2-40B4-BE49-F238E27FC236}">
                <a16:creationId xmlns:a16="http://schemas.microsoft.com/office/drawing/2014/main" id="{CF274814-72BB-D326-99BE-CFF3D753ADC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98236" y="6519419"/>
            <a:ext cx="281879" cy="281879"/>
          </a:xfrm>
          <a:prstGeom prst="rect">
            <a:avLst/>
          </a:prstGeom>
        </p:spPr>
      </p:pic>
      <p:pic>
        <p:nvPicPr>
          <p:cNvPr id="16" name="Graphic 15" descr="Bar graph with upward trend with solid fill">
            <a:hlinkClick r:id="rId23" action="ppaction://hlinksldjump" highlightClick="1"/>
            <a:hlinkHover r:id="rId23" action="ppaction://hlinksldjump" highlightClick="1"/>
            <a:extLst>
              <a:ext uri="{FF2B5EF4-FFF2-40B4-BE49-F238E27FC236}">
                <a16:creationId xmlns:a16="http://schemas.microsoft.com/office/drawing/2014/main" id="{60FE5420-FCD2-D695-D84D-6CAFAFDEAFB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86482" y="6516730"/>
            <a:ext cx="281879" cy="281879"/>
          </a:xfrm>
          <a:prstGeom prst="rect">
            <a:avLst/>
          </a:prstGeom>
        </p:spPr>
      </p:pic>
      <p:pic>
        <p:nvPicPr>
          <p:cNvPr id="20" name="Graphic 19" descr="Hamburger Menu Icon with solid fill">
            <a:hlinkClick r:id="rId5" action="ppaction://hlinksldjump"/>
            <a:extLst>
              <a:ext uri="{FF2B5EF4-FFF2-40B4-BE49-F238E27FC236}">
                <a16:creationId xmlns:a16="http://schemas.microsoft.com/office/drawing/2014/main" id="{896FAA48-D32A-912C-BFC4-BE47300DD67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346344" y="6516729"/>
            <a:ext cx="281879" cy="281879"/>
          </a:xfrm>
          <a:prstGeom prst="rect">
            <a:avLst/>
          </a:prstGeom>
        </p:spPr>
      </p:pic>
      <p:pic>
        <p:nvPicPr>
          <p:cNvPr id="5" name="Graphic 4" descr="Connections with solid fill">
            <a:hlinkClick r:id="rId20" action="ppaction://hlinksldjump" highlightClick="1"/>
            <a:hlinkHover r:id="rId20" action="ppaction://hlinksldjump" highlightClick="1"/>
            <a:extLst>
              <a:ext uri="{FF2B5EF4-FFF2-40B4-BE49-F238E27FC236}">
                <a16:creationId xmlns:a16="http://schemas.microsoft.com/office/drawing/2014/main" id="{869AAACE-C61A-7164-D6E3-AFF121F5205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0" y="5448524"/>
            <a:ext cx="191218" cy="191218"/>
          </a:xfrm>
          <a:prstGeom prst="rect">
            <a:avLst/>
          </a:prstGeom>
        </p:spPr>
      </p:pic>
      <p:pic>
        <p:nvPicPr>
          <p:cNvPr id="19" name="Picture 18">
            <a:extLst>
              <a:ext uri="{FF2B5EF4-FFF2-40B4-BE49-F238E27FC236}">
                <a16:creationId xmlns:a16="http://schemas.microsoft.com/office/drawing/2014/main" id="{12C19A75-B701-6D50-2927-04CF168B9C79}"/>
              </a:ext>
            </a:extLst>
          </p:cNvPr>
          <p:cNvPicPr>
            <a:picLocks noChangeAspect="1"/>
          </p:cNvPicPr>
          <p:nvPr/>
        </p:nvPicPr>
        <p:blipFill>
          <a:blip r:embed="rId28"/>
          <a:stretch>
            <a:fillRect/>
          </a:stretch>
        </p:blipFill>
        <p:spPr>
          <a:xfrm>
            <a:off x="7430686" y="5931775"/>
            <a:ext cx="4570111" cy="375187"/>
          </a:xfrm>
          <a:prstGeom prst="rect">
            <a:avLst/>
          </a:prstGeom>
        </p:spPr>
      </p:pic>
      <p:sp>
        <p:nvSpPr>
          <p:cNvPr id="21" name="TextBox 20">
            <a:extLst>
              <a:ext uri="{FF2B5EF4-FFF2-40B4-BE49-F238E27FC236}">
                <a16:creationId xmlns:a16="http://schemas.microsoft.com/office/drawing/2014/main" id="{060C668B-4CCD-E3DB-5F99-C4D11F0E97AA}"/>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 NASC</a:t>
            </a:r>
          </a:p>
        </p:txBody>
      </p:sp>
    </p:spTree>
    <p:extLst>
      <p:ext uri="{BB962C8B-B14F-4D97-AF65-F5344CB8AC3E}">
        <p14:creationId xmlns:p14="http://schemas.microsoft.com/office/powerpoint/2010/main" val="446260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2D5B31-1F42-8444-F8E3-FE8706674FA2}"/>
              </a:ext>
            </a:extLst>
          </p:cNvPr>
          <p:cNvSpPr>
            <a:spLocks noGrp="1"/>
          </p:cNvSpPr>
          <p:nvPr>
            <p:ph type="title"/>
          </p:nvPr>
        </p:nvSpPr>
        <p:spPr/>
        <p:txBody>
          <a:bodyPr/>
          <a:lstStyle/>
          <a:p>
            <a:r>
              <a:rPr lang="en-GB" dirty="0"/>
              <a:t>Introduction</a:t>
            </a:r>
          </a:p>
        </p:txBody>
      </p:sp>
      <p:sp>
        <p:nvSpPr>
          <p:cNvPr id="4" name="TextBox 3">
            <a:extLst>
              <a:ext uri="{FF2B5EF4-FFF2-40B4-BE49-F238E27FC236}">
                <a16:creationId xmlns:a16="http://schemas.microsoft.com/office/drawing/2014/main" id="{A6604F40-F735-84A1-304A-C89E53353E9D}"/>
              </a:ext>
            </a:extLst>
          </p:cNvPr>
          <p:cNvSpPr txBox="1"/>
          <p:nvPr/>
        </p:nvSpPr>
        <p:spPr>
          <a:xfrm>
            <a:off x="432476" y="5167698"/>
            <a:ext cx="2020727" cy="577081"/>
          </a:xfrm>
          <a:prstGeom prst="rect">
            <a:avLst/>
          </a:prstGeom>
          <a:noFill/>
        </p:spPr>
        <p:txBody>
          <a:bodyPr wrap="square" rtlCol="0">
            <a:spAutoFit/>
          </a:bodyPr>
          <a:lstStyle/>
          <a:p>
            <a:pPr algn="ctr"/>
            <a:r>
              <a:rPr lang="en-US" sz="1050">
                <a:solidFill>
                  <a:schemeClr val="bg1"/>
                </a:solidFill>
                <a:latin typeface="Verdana Pro" panose="020B0604030504040204" pitchFamily="34" charset="0"/>
              </a:rPr>
              <a:t>Click </a:t>
            </a:r>
            <a:r>
              <a:rPr lang="en-US" sz="1050">
                <a:solidFill>
                  <a:schemeClr val="bg1"/>
                </a:solidFill>
                <a:latin typeface="Verdana Pro" panose="020B0604030504040204" pitchFamily="34" charset="0"/>
                <a:hlinkClick r:id="rId2">
                  <a:extLst>
                    <a:ext uri="{A12FA001-AC4F-418D-AE19-62706E023703}">
                      <ahyp:hlinkClr xmlns:ahyp="http://schemas.microsoft.com/office/drawing/2018/hyperlinkcolor" val="tx"/>
                    </a:ext>
                  </a:extLst>
                </a:hlinkClick>
              </a:rPr>
              <a:t>here</a:t>
            </a:r>
            <a:r>
              <a:rPr lang="en-US" sz="1050">
                <a:solidFill>
                  <a:schemeClr val="bg1"/>
                </a:solidFill>
                <a:latin typeface="Verdana Pro" panose="020B0604030504040204" pitchFamily="34" charset="0"/>
              </a:rPr>
              <a:t> for the National Seed Roadmap (NSRM) and detailed (SIP)</a:t>
            </a:r>
          </a:p>
        </p:txBody>
      </p:sp>
      <p:pic>
        <p:nvPicPr>
          <p:cNvPr id="5" name="Picture 4">
            <a:hlinkClick r:id="rId2"/>
            <a:extLst>
              <a:ext uri="{FF2B5EF4-FFF2-40B4-BE49-F238E27FC236}">
                <a16:creationId xmlns:a16="http://schemas.microsoft.com/office/drawing/2014/main" id="{BC34A578-6C55-2186-D541-EA7B4A2CC408}"/>
              </a:ext>
            </a:extLst>
          </p:cNvPr>
          <p:cNvPicPr>
            <a:picLocks noChangeAspect="1"/>
          </p:cNvPicPr>
          <p:nvPr/>
        </p:nvPicPr>
        <p:blipFill rotWithShape="1">
          <a:blip r:embed="rId3"/>
          <a:srcRect l="1206" r="1129" b="1805"/>
          <a:stretch/>
        </p:blipFill>
        <p:spPr>
          <a:xfrm>
            <a:off x="809896" y="3318792"/>
            <a:ext cx="1265886" cy="1783803"/>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61F079BD-13AE-D077-8989-E139B1AF2A10}"/>
              </a:ext>
            </a:extLst>
          </p:cNvPr>
          <p:cNvPicPr>
            <a:picLocks noChangeAspect="1"/>
          </p:cNvPicPr>
          <p:nvPr/>
        </p:nvPicPr>
        <p:blipFill>
          <a:blip r:embed="rId4"/>
          <a:stretch>
            <a:fillRect/>
          </a:stretch>
        </p:blipFill>
        <p:spPr>
          <a:xfrm>
            <a:off x="6096000" y="2898614"/>
            <a:ext cx="5930184" cy="3055173"/>
          </a:xfrm>
          <a:prstGeom prst="rect">
            <a:avLst/>
          </a:prstGeom>
        </p:spPr>
      </p:pic>
      <p:sp>
        <p:nvSpPr>
          <p:cNvPr id="7" name="TextBox 6">
            <a:extLst>
              <a:ext uri="{FF2B5EF4-FFF2-40B4-BE49-F238E27FC236}">
                <a16:creationId xmlns:a16="http://schemas.microsoft.com/office/drawing/2014/main" id="{7DF9A366-75C3-D6A4-F287-8EAB054A4042}"/>
              </a:ext>
            </a:extLst>
          </p:cNvPr>
          <p:cNvSpPr txBox="1"/>
          <p:nvPr/>
        </p:nvSpPr>
        <p:spPr>
          <a:xfrm>
            <a:off x="6111737" y="5975779"/>
            <a:ext cx="5901753" cy="338554"/>
          </a:xfrm>
          <a:prstGeom prst="rect">
            <a:avLst/>
          </a:prstGeom>
          <a:noFill/>
        </p:spPr>
        <p:txBody>
          <a:bodyPr wrap="square">
            <a:spAutoFit/>
          </a:bodyPr>
          <a:lstStyle/>
          <a:p>
            <a:r>
              <a:rPr lang="en-US" sz="800" i="1" dirty="0">
                <a:solidFill>
                  <a:schemeClr val="tx2"/>
                </a:solidFill>
                <a:latin typeface="Verdana" panose="020B0604030504040204" pitchFamily="34" charset="0"/>
                <a:ea typeface="Verdana" panose="020B0604030504040204" pitchFamily="34" charset="0"/>
              </a:rPr>
              <a:t>Source: De Boef &amp; Thijssen, 2023 | Adapted the description of the sector functions from the roadmap document. The framework has been updated after the NSRM for Nigeria was developed.</a:t>
            </a:r>
          </a:p>
        </p:txBody>
      </p:sp>
      <p:sp>
        <p:nvSpPr>
          <p:cNvPr id="9" name="TextBox 8">
            <a:extLst>
              <a:ext uri="{FF2B5EF4-FFF2-40B4-BE49-F238E27FC236}">
                <a16:creationId xmlns:a16="http://schemas.microsoft.com/office/drawing/2014/main" id="{A168C1A5-172E-B21C-D0E8-DA43B7F99B32}"/>
              </a:ext>
            </a:extLst>
          </p:cNvPr>
          <p:cNvSpPr txBox="1"/>
          <p:nvPr/>
        </p:nvSpPr>
        <p:spPr>
          <a:xfrm>
            <a:off x="3083698" y="2947418"/>
            <a:ext cx="3015345" cy="3323987"/>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300" dirty="0">
                <a:solidFill>
                  <a:schemeClr val="tx2"/>
                </a:solidFill>
                <a:latin typeface="Verdana" panose="020B0604030504040204" pitchFamily="34" charset="0"/>
                <a:ea typeface="Verdana" panose="020B0604030504040204" pitchFamily="34" charset="0"/>
              </a:rPr>
              <a:t>The </a:t>
            </a:r>
            <a:r>
              <a:rPr lang="en-US" sz="1300" b="1" dirty="0">
                <a:solidFill>
                  <a:schemeClr val="tx2"/>
                </a:solidFill>
                <a:latin typeface="Verdana" panose="020B0604030504040204" pitchFamily="34" charset="0"/>
                <a:ea typeface="Verdana" panose="020B0604030504040204" pitchFamily="34" charset="0"/>
              </a:rPr>
              <a:t>NSRM dashboard </a:t>
            </a:r>
            <a:r>
              <a:rPr lang="en-US" sz="1300" dirty="0">
                <a:solidFill>
                  <a:schemeClr val="tx2"/>
                </a:solidFill>
                <a:latin typeface="Verdana" panose="020B0604030504040204" pitchFamily="34" charset="0"/>
                <a:ea typeface="Verdana" panose="020B0604030504040204" pitchFamily="34" charset="0"/>
              </a:rPr>
              <a:t>showcases a comprehensive overview of the Nigerian seed sector performance. The dashboard focuses on the 5-year horizon of the sector.</a:t>
            </a:r>
          </a:p>
          <a:p>
            <a:pPr marL="285750" indent="-285750">
              <a:spcBef>
                <a:spcPts val="600"/>
              </a:spcBef>
              <a:buFont typeface="Arial" panose="020B0604020202020204" pitchFamily="34" charset="0"/>
              <a:buChar char="•"/>
            </a:pPr>
            <a:r>
              <a:rPr lang="en-US" sz="1300" dirty="0">
                <a:solidFill>
                  <a:schemeClr val="tx2"/>
                </a:solidFill>
                <a:latin typeface="Verdana" panose="020B0604030504040204" pitchFamily="34" charset="0"/>
                <a:ea typeface="Verdana" panose="020B0604030504040204" pitchFamily="34" charset="0"/>
              </a:rPr>
              <a:t>The dashboard includes the 22 topics of the NSRM, and they are categorized by the functions of the framework.</a:t>
            </a:r>
          </a:p>
          <a:p>
            <a:pPr marL="285750" indent="-285750">
              <a:spcBef>
                <a:spcPts val="600"/>
              </a:spcBef>
              <a:buFont typeface="Arial" panose="020B0604020202020204" pitchFamily="34" charset="0"/>
              <a:buChar char="•"/>
            </a:pPr>
            <a:r>
              <a:rPr lang="en-US" sz="1300" dirty="0">
                <a:solidFill>
                  <a:schemeClr val="tx2"/>
                </a:solidFill>
                <a:latin typeface="Verdana" panose="020B0604030504040204" pitchFamily="34" charset="0"/>
                <a:ea typeface="Verdana" panose="020B0604030504040204" pitchFamily="34" charset="0"/>
              </a:rPr>
              <a:t>The data in the dashboard is provided by the Nigerian seed sector experts.</a:t>
            </a:r>
          </a:p>
          <a:p>
            <a:pPr marL="285750" indent="-285750">
              <a:spcBef>
                <a:spcPts val="600"/>
              </a:spcBef>
              <a:buFont typeface="Arial" panose="020B0604020202020204" pitchFamily="34" charset="0"/>
              <a:buChar char="•"/>
            </a:pPr>
            <a:r>
              <a:rPr lang="en-US" sz="1300" dirty="0">
                <a:solidFill>
                  <a:schemeClr val="tx2"/>
                </a:solidFill>
                <a:latin typeface="Verdana" panose="020B0604030504040204" pitchFamily="34" charset="0"/>
                <a:ea typeface="Verdana" panose="020B0604030504040204" pitchFamily="34" charset="0"/>
              </a:rPr>
              <a:t>The dashboard will be updated every year.</a:t>
            </a:r>
          </a:p>
        </p:txBody>
      </p:sp>
      <p:sp>
        <p:nvSpPr>
          <p:cNvPr id="12" name="TextBox 11">
            <a:extLst>
              <a:ext uri="{FF2B5EF4-FFF2-40B4-BE49-F238E27FC236}">
                <a16:creationId xmlns:a16="http://schemas.microsoft.com/office/drawing/2014/main" id="{CBDECF67-770D-7264-7FFE-6B417655BFDB}"/>
              </a:ext>
            </a:extLst>
          </p:cNvPr>
          <p:cNvSpPr txBox="1"/>
          <p:nvPr/>
        </p:nvSpPr>
        <p:spPr>
          <a:xfrm>
            <a:off x="3080655" y="306688"/>
            <a:ext cx="8920141" cy="2569934"/>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sz="1300" dirty="0">
                <a:solidFill>
                  <a:schemeClr val="tx2"/>
                </a:solidFill>
                <a:latin typeface="Verdana" panose="020B0604030504040204" pitchFamily="34" charset="0"/>
                <a:ea typeface="Verdana" panose="020B0604030504040204" pitchFamily="34" charset="0"/>
              </a:rPr>
              <a:t>The </a:t>
            </a:r>
            <a:r>
              <a:rPr lang="en-US" sz="1300" b="1" dirty="0">
                <a:solidFill>
                  <a:schemeClr val="tx2"/>
                </a:solidFill>
                <a:latin typeface="Verdana" panose="020B0604030504040204" pitchFamily="34" charset="0"/>
                <a:ea typeface="Verdana" panose="020B0604030504040204" pitchFamily="34" charset="0"/>
              </a:rPr>
              <a:t>National seed road map (NSRM) </a:t>
            </a:r>
            <a:r>
              <a:rPr lang="en-US" sz="1300" dirty="0">
                <a:solidFill>
                  <a:schemeClr val="tx2"/>
                </a:solidFill>
                <a:latin typeface="Verdana" panose="020B0604030504040204" pitchFamily="34" charset="0"/>
                <a:ea typeface="Verdana" panose="020B0604030504040204" pitchFamily="34" charset="0"/>
              </a:rPr>
              <a:t>is a strategic policy document that guides stakeholders in the seed sector of Nigeria to work towards an increase in farmers’ access to and use of quality seed of improved varieties. The document is a critical input to the development of major agricultural policies of the government, while it can also guide the government, stakeholders and development partners in exploring and agreeing on ways to foster the development of the sector in a coordinated, aligned and structured fashion.</a:t>
            </a:r>
          </a:p>
          <a:p>
            <a:pPr marL="285750" indent="-285750" algn="just">
              <a:spcBef>
                <a:spcPts val="600"/>
              </a:spcBef>
              <a:buFont typeface="Arial" panose="020B0604020202020204" pitchFamily="34" charset="0"/>
              <a:buChar char="•"/>
            </a:pPr>
            <a:r>
              <a:rPr lang="en-GB" sz="1300" b="1" dirty="0">
                <a:solidFill>
                  <a:schemeClr val="tx2"/>
                </a:solidFill>
                <a:latin typeface="Verdana" panose="020B0604030504040204" pitchFamily="34" charset="0"/>
                <a:ea typeface="Verdana" panose="020B0604030504040204" pitchFamily="34" charset="0"/>
              </a:rPr>
              <a:t>Seed sector transformation framework</a:t>
            </a:r>
            <a:r>
              <a:rPr lang="en-GB" sz="1300" dirty="0">
                <a:solidFill>
                  <a:schemeClr val="tx2"/>
                </a:solidFill>
                <a:latin typeface="Verdana" panose="020B0604030504040204" pitchFamily="34" charset="0"/>
                <a:ea typeface="Verdana" panose="020B0604030504040204" pitchFamily="34" charset="0"/>
              </a:rPr>
              <a:t>: The seed sector transformation framework </a:t>
            </a:r>
            <a:r>
              <a:rPr lang="en-US" sz="1300" dirty="0">
                <a:solidFill>
                  <a:schemeClr val="tx2"/>
                </a:solidFill>
                <a:latin typeface="Verdana" panose="020B0604030504040204" pitchFamily="34" charset="0"/>
                <a:ea typeface="Verdana" panose="020B0604030504040204" pitchFamily="34" charset="0"/>
              </a:rPr>
              <a:t>takes a holistic approach with complementary strategies for the development of the seed sector</a:t>
            </a:r>
            <a:r>
              <a:rPr lang="en-GB" sz="1300" dirty="0">
                <a:solidFill>
                  <a:schemeClr val="tx2"/>
                </a:solidFill>
                <a:latin typeface="Verdana" panose="020B0604030504040204" pitchFamily="34" charset="0"/>
                <a:ea typeface="Verdana" panose="020B0604030504040204" pitchFamily="34" charset="0"/>
              </a:rPr>
              <a:t>. </a:t>
            </a:r>
            <a:r>
              <a:rPr lang="en-US" sz="1300" dirty="0">
                <a:solidFill>
                  <a:schemeClr val="tx2"/>
                </a:solidFill>
                <a:latin typeface="Verdana" panose="020B0604030504040204" pitchFamily="34" charset="0"/>
                <a:ea typeface="Verdana" panose="020B0604030504040204" pitchFamily="34" charset="0"/>
              </a:rPr>
              <a:t>The framework considers that a well-performing seed sector needs a strong production base; it needs to perform well in relation to the functions of (</a:t>
            </a:r>
            <a:r>
              <a:rPr lang="en-US" sz="1300" dirty="0" err="1">
                <a:solidFill>
                  <a:schemeClr val="tx2"/>
                </a:solidFill>
                <a:latin typeface="Verdana" panose="020B0604030504040204" pitchFamily="34" charset="0"/>
                <a:ea typeface="Verdana" panose="020B0604030504040204" pitchFamily="34" charset="0"/>
              </a:rPr>
              <a:t>i</a:t>
            </a:r>
            <a:r>
              <a:rPr lang="en-US" sz="1300" dirty="0">
                <a:solidFill>
                  <a:schemeClr val="tx2"/>
                </a:solidFill>
                <a:latin typeface="Verdana" panose="020B0604030504040204" pitchFamily="34" charset="0"/>
                <a:ea typeface="Verdana" panose="020B0604030504040204" pitchFamily="34" charset="0"/>
              </a:rPr>
              <a:t>) service provision, (ii) seed production, and (iii) market value addition and distribution and (iv) utilization; it needs an effective governance with (v) regulation, (vi) coordination, (vii) stakeholder organization and (viii) funding.</a:t>
            </a:r>
            <a:endParaRPr lang="en-GB" sz="1300" dirty="0">
              <a:solidFill>
                <a:schemeClr val="tx2"/>
              </a:solidFill>
              <a:latin typeface="Verdana" panose="020B0604030504040204" pitchFamily="34" charset="0"/>
              <a:ea typeface="Verdana" panose="020B0604030504040204" pitchFamily="34" charset="0"/>
            </a:endParaRPr>
          </a:p>
        </p:txBody>
      </p:sp>
      <p:sp>
        <p:nvSpPr>
          <p:cNvPr id="13" name="Arrow: Chevron 12">
            <a:hlinkClick r:id="" action="ppaction://hlinkshowjump?jump=nextslide"/>
            <a:extLst>
              <a:ext uri="{FF2B5EF4-FFF2-40B4-BE49-F238E27FC236}">
                <a16:creationId xmlns:a16="http://schemas.microsoft.com/office/drawing/2014/main" id="{44115192-E074-FF5F-9C6A-9212C6081005}"/>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3">
            <a:hlinkClick r:id="" action="ppaction://hlinkshowjump?jump=previousslide"/>
            <a:extLst>
              <a:ext uri="{FF2B5EF4-FFF2-40B4-BE49-F238E27FC236}">
                <a16:creationId xmlns:a16="http://schemas.microsoft.com/office/drawing/2014/main" id="{94DEF673-9AA3-A558-7F5D-FE00EF6539EB}"/>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Graphic 14" descr="Crops with solid fill">
            <a:hlinkClick r:id="rId5" action="ppaction://hlinksldjump"/>
            <a:hlinkHover r:id="rId5" action="ppaction://hlinksldjump" highlightClick="1"/>
            <a:extLst>
              <a:ext uri="{FF2B5EF4-FFF2-40B4-BE49-F238E27FC236}">
                <a16:creationId xmlns:a16="http://schemas.microsoft.com/office/drawing/2014/main" id="{1E6BCA51-998D-9B00-523C-58FF2ECD05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16" name="Graphic 15" descr="Blockchain with solid fill">
            <a:hlinkClick r:id="rId8" action="ppaction://hlinksldjump" highlightClick="1"/>
            <a:hlinkHover r:id="rId8" action="ppaction://hlinksldjump" highlightClick="1"/>
            <a:extLst>
              <a:ext uri="{FF2B5EF4-FFF2-40B4-BE49-F238E27FC236}">
                <a16:creationId xmlns:a16="http://schemas.microsoft.com/office/drawing/2014/main" id="{2B3647AA-5BF2-A4CD-4A72-D07B9D9481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17" name="Graphic 16" descr="Bank with solid fill">
            <a:hlinkClick r:id="rId11" action="ppaction://hlinksldjump" highlightClick="1"/>
            <a:hlinkHover r:id="rId11" action="ppaction://hlinksldjump" highlightClick="1"/>
            <a:extLst>
              <a:ext uri="{FF2B5EF4-FFF2-40B4-BE49-F238E27FC236}">
                <a16:creationId xmlns:a16="http://schemas.microsoft.com/office/drawing/2014/main" id="{40EF084F-D346-6A61-3290-BCDFCAC52F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18" name="Graphic 17" descr="Coins with solid fill">
            <a:hlinkClick r:id="rId14" action="ppaction://hlinksldjump" highlightClick="1"/>
            <a:hlinkHover r:id="rId14" action="ppaction://hlinksldjump" highlightClick="1"/>
            <a:extLst>
              <a:ext uri="{FF2B5EF4-FFF2-40B4-BE49-F238E27FC236}">
                <a16:creationId xmlns:a16="http://schemas.microsoft.com/office/drawing/2014/main" id="{94382898-29AB-82AA-98D0-8CFA183F431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9" name="Graphic 18"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DF9B49B6-FFD4-A29F-0319-D3603B3518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20" name="Graphic 19"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C41E1202-0238-8386-7FF9-F224750253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21" name="Graphic 20" descr="Hamburger Menu Icon with solid fill">
            <a:hlinkClick r:id="rId23" action="ppaction://hlinksldjump"/>
            <a:extLst>
              <a:ext uri="{FF2B5EF4-FFF2-40B4-BE49-F238E27FC236}">
                <a16:creationId xmlns:a16="http://schemas.microsoft.com/office/drawing/2014/main" id="{9A985474-F457-427F-E890-597CED3C044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346344" y="6516729"/>
            <a:ext cx="281879" cy="281879"/>
          </a:xfrm>
          <a:prstGeom prst="rect">
            <a:avLst/>
          </a:prstGeom>
        </p:spPr>
      </p:pic>
    </p:spTree>
    <p:extLst>
      <p:ext uri="{BB962C8B-B14F-4D97-AF65-F5344CB8AC3E}">
        <p14:creationId xmlns:p14="http://schemas.microsoft.com/office/powerpoint/2010/main" val="2566016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9"/>
            <a:ext cx="2690019" cy="1346005"/>
          </a:xfrm>
        </p:spPr>
        <p:txBody>
          <a:bodyPr>
            <a:normAutofit/>
          </a:bodyPr>
          <a:lstStyle/>
          <a:p>
            <a:r>
              <a:rPr lang="en-US" sz="2400" dirty="0"/>
              <a:t>Topic 16: </a:t>
            </a:r>
            <a:br>
              <a:rPr lang="en-US" sz="2400" dirty="0"/>
            </a:br>
            <a:r>
              <a:rPr lang="en-US" sz="2400" dirty="0"/>
              <a:t>Seed information</a:t>
            </a:r>
          </a:p>
        </p:txBody>
      </p:sp>
      <p:sp>
        <p:nvSpPr>
          <p:cNvPr id="6" name="Rectangle: Rounded Corners 5">
            <a:extLst>
              <a:ext uri="{FF2B5EF4-FFF2-40B4-BE49-F238E27FC236}">
                <a16:creationId xmlns:a16="http://schemas.microsoft.com/office/drawing/2014/main" id="{B72E01B3-6A62-2D5F-E67C-A9069C20B601}"/>
              </a:ext>
            </a:extLst>
          </p:cNvPr>
          <p:cNvSpPr/>
          <p:nvPr/>
        </p:nvSpPr>
        <p:spPr>
          <a:xfrm>
            <a:off x="191202" y="1548508"/>
            <a:ext cx="2682625" cy="2918988"/>
          </a:xfrm>
          <a:prstGeom prst="roundRect">
            <a:avLst>
              <a:gd name="adj" fmla="val 362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Increased availability and reliability of information on seed and seed business for all stakeholders; enhanced access to and use by stakeholders of accurate industry and market information, which supports proper production planning, marketing and promotion of new varieties, EGS forecasting and supply, seed quality assurance and financial services tailored to the seed sector; increased efficiency and effectiveness of the sector through the use of modern systems for seed information management and sharing (IMS)</a:t>
            </a:r>
          </a:p>
        </p:txBody>
      </p:sp>
      <p:sp>
        <p:nvSpPr>
          <p:cNvPr id="7" name="Rectangle: Rounded Corners 6">
            <a:extLst>
              <a:ext uri="{FF2B5EF4-FFF2-40B4-BE49-F238E27FC236}">
                <a16:creationId xmlns:a16="http://schemas.microsoft.com/office/drawing/2014/main" id="{8E193B1D-EE6F-BB07-1A7C-476AE1AD93B0}"/>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sp>
        <p:nvSpPr>
          <p:cNvPr id="9" name="TextBox 8">
            <a:extLst>
              <a:ext uri="{FF2B5EF4-FFF2-40B4-BE49-F238E27FC236}">
                <a16:creationId xmlns:a16="http://schemas.microsoft.com/office/drawing/2014/main" id="{61F307A7-7C2F-FF31-C1FE-4D6838DA65F9}"/>
              </a:ext>
            </a:extLst>
          </p:cNvPr>
          <p:cNvSpPr txBox="1"/>
          <p:nvPr/>
        </p:nvSpPr>
        <p:spPr>
          <a:xfrm>
            <a:off x="2981691" y="132362"/>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graphicFrame>
        <p:nvGraphicFramePr>
          <p:cNvPr id="10" name="Table 11">
            <a:extLst>
              <a:ext uri="{FF2B5EF4-FFF2-40B4-BE49-F238E27FC236}">
                <a16:creationId xmlns:a16="http://schemas.microsoft.com/office/drawing/2014/main" id="{D754FE35-A4FD-0FC8-6464-62E9613633DC}"/>
              </a:ext>
            </a:extLst>
          </p:cNvPr>
          <p:cNvGraphicFramePr>
            <a:graphicFrameLocks noGrp="1"/>
          </p:cNvGraphicFramePr>
          <p:nvPr>
            <p:extLst>
              <p:ext uri="{D42A27DB-BD31-4B8C-83A1-F6EECF244321}">
                <p14:modId xmlns:p14="http://schemas.microsoft.com/office/powerpoint/2010/main" val="1071272409"/>
              </p:ext>
            </p:extLst>
          </p:nvPr>
        </p:nvGraphicFramePr>
        <p:xfrm>
          <a:off x="3140479" y="677100"/>
          <a:ext cx="3983903" cy="5175595"/>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838720">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445625">
                <a:tc>
                  <a:txBody>
                    <a:bodyPr/>
                    <a:lstStyle/>
                    <a:p>
                      <a:pPr algn="l"/>
                      <a:r>
                        <a:rPr lang="en-US" sz="1100" noProof="0" dirty="0">
                          <a:solidFill>
                            <a:schemeClr val="tx2"/>
                          </a:solidFill>
                          <a:latin typeface="Verdana Pro" panose="020B0604030504040204" pitchFamily="34" charset="0"/>
                        </a:rPr>
                        <a:t>Digitalize key services and operations of NASC (</a:t>
                      </a:r>
                      <a:r>
                        <a:rPr lang="nl-NL" sz="1100" noProof="0" dirty="0">
                          <a:solidFill>
                            <a:schemeClr val="tx2"/>
                          </a:solidFill>
                          <a:latin typeface="Verdana Pro" panose="020B0604030504040204" pitchFamily="34" charset="0"/>
                        </a:rPr>
                        <a:t>30</a:t>
                      </a:r>
                      <a:r>
                        <a:rPr lang="nl-NL" sz="1100" dirty="0">
                          <a:solidFill>
                            <a:schemeClr val="tx2"/>
                          </a:solidFill>
                          <a:latin typeface="Verdana Pro" panose="020B0604030504040204" pitchFamily="34" charset="0"/>
                        </a:rPr>
                        <a:t>%)</a:t>
                      </a:r>
                      <a:endParaRPr lang="en-GB" sz="1100" noProof="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4456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NASC’s seed databank and Knowledge Management System (KMS) is developed and fully operational to store and disseminate industry information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40</a:t>
                      </a:r>
                      <a:r>
                        <a:rPr lang="nl-NL" sz="110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4456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NASC develops and disseminates annual reports with sector information and developments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30</a:t>
                      </a:r>
                      <a:r>
                        <a:rPr lang="nl-NL" sz="110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bl>
          </a:graphicData>
        </a:graphic>
      </p:graphicFrame>
      <p:sp>
        <p:nvSpPr>
          <p:cNvPr id="11" name="TextBox 10">
            <a:extLst>
              <a:ext uri="{FF2B5EF4-FFF2-40B4-BE49-F238E27FC236}">
                <a16:creationId xmlns:a16="http://schemas.microsoft.com/office/drawing/2014/main" id="{719795A9-2591-AB17-696D-E1326A29B8A2}"/>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graphicFrame>
        <p:nvGraphicFramePr>
          <p:cNvPr id="22" name="Chart 21">
            <a:extLst>
              <a:ext uri="{FF2B5EF4-FFF2-40B4-BE49-F238E27FC236}">
                <a16:creationId xmlns:a16="http://schemas.microsoft.com/office/drawing/2014/main" id="{8FC02E0C-DE07-23CB-7F92-7CB33BB3024C}"/>
              </a:ext>
            </a:extLst>
          </p:cNvPr>
          <p:cNvGraphicFramePr>
            <a:graphicFrameLocks/>
          </p:cNvGraphicFramePr>
          <p:nvPr>
            <p:extLst>
              <p:ext uri="{D42A27DB-BD31-4B8C-83A1-F6EECF244321}">
                <p14:modId xmlns:p14="http://schemas.microsoft.com/office/powerpoint/2010/main" val="39376588"/>
              </p:ext>
            </p:extLst>
          </p:nvPr>
        </p:nvGraphicFramePr>
        <p:xfrm>
          <a:off x="7430686" y="2469199"/>
          <a:ext cx="4570112" cy="3182253"/>
        </p:xfrm>
        <a:graphic>
          <a:graphicData uri="http://schemas.openxmlformats.org/drawingml/2006/chart">
            <c:chart xmlns:c="http://schemas.openxmlformats.org/drawingml/2006/chart" xmlns:r="http://schemas.openxmlformats.org/officeDocument/2006/relationships" r:id="rId2"/>
          </a:graphicData>
        </a:graphic>
      </p:graphicFrame>
      <p:pic>
        <p:nvPicPr>
          <p:cNvPr id="23" name="Picture 22">
            <a:hlinkClick r:id="rId3" action="ppaction://hlinksldjump"/>
            <a:extLst>
              <a:ext uri="{FF2B5EF4-FFF2-40B4-BE49-F238E27FC236}">
                <a16:creationId xmlns:a16="http://schemas.microsoft.com/office/drawing/2014/main" id="{B3C850A6-4065-7123-93F3-5537C71C9C0F}"/>
              </a:ext>
            </a:extLst>
          </p:cNvPr>
          <p:cNvPicPr>
            <a:picLocks noChangeAspect="1"/>
          </p:cNvPicPr>
          <p:nvPr/>
        </p:nvPicPr>
        <p:blipFill>
          <a:blip r:embed="rId4"/>
          <a:stretch>
            <a:fillRect/>
          </a:stretch>
        </p:blipFill>
        <p:spPr>
          <a:xfrm>
            <a:off x="7547265" y="849150"/>
            <a:ext cx="2322777" cy="1329043"/>
          </a:xfrm>
          <a:prstGeom prst="rect">
            <a:avLst/>
          </a:prstGeom>
        </p:spPr>
      </p:pic>
      <p:sp>
        <p:nvSpPr>
          <p:cNvPr id="32" name="TextBox 31">
            <a:extLst>
              <a:ext uri="{FF2B5EF4-FFF2-40B4-BE49-F238E27FC236}">
                <a16:creationId xmlns:a16="http://schemas.microsoft.com/office/drawing/2014/main" id="{34606EEA-D698-6F5C-479C-8540A07BCF4F}"/>
              </a:ext>
            </a:extLst>
          </p:cNvPr>
          <p:cNvSpPr txBox="1"/>
          <p:nvPr/>
        </p:nvSpPr>
        <p:spPr>
          <a:xfrm>
            <a:off x="10037184" y="892271"/>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from 2022 - 2023</a:t>
            </a:r>
          </a:p>
        </p:txBody>
      </p:sp>
      <p:sp>
        <p:nvSpPr>
          <p:cNvPr id="3" name="Arrow: Chevron 2">
            <a:hlinkClick r:id="" action="ppaction://hlinkshowjump?jump=nextslide"/>
            <a:extLst>
              <a:ext uri="{FF2B5EF4-FFF2-40B4-BE49-F238E27FC236}">
                <a16:creationId xmlns:a16="http://schemas.microsoft.com/office/drawing/2014/main" id="{C60100F1-D3A4-DA5F-8D35-BDCBD9A29FB8}"/>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hlinkClick r:id="" action="ppaction://hlinkshowjump?jump=previousslide"/>
            <a:extLst>
              <a:ext uri="{FF2B5EF4-FFF2-40B4-BE49-F238E27FC236}">
                <a16:creationId xmlns:a16="http://schemas.microsoft.com/office/drawing/2014/main" id="{5375F2CA-6562-F364-F266-7D8354BCD6CD}"/>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phic 11" descr="Crops with solid fill">
            <a:hlinkClick r:id="rId5" action="ppaction://hlinksldjump"/>
            <a:hlinkHover r:id="rId5" action="ppaction://hlinksldjump" highlightClick="1"/>
            <a:extLst>
              <a:ext uri="{FF2B5EF4-FFF2-40B4-BE49-F238E27FC236}">
                <a16:creationId xmlns:a16="http://schemas.microsoft.com/office/drawing/2014/main" id="{D5C8E97A-0F63-64D5-FD42-0AAB801060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13" name="Graphic 12" descr="Blockchain with solid fill">
            <a:hlinkClick r:id="rId8" action="ppaction://hlinksldjump" highlightClick="1"/>
            <a:hlinkHover r:id="rId8" action="ppaction://hlinksldjump" highlightClick="1"/>
            <a:extLst>
              <a:ext uri="{FF2B5EF4-FFF2-40B4-BE49-F238E27FC236}">
                <a16:creationId xmlns:a16="http://schemas.microsoft.com/office/drawing/2014/main" id="{4F344BB4-622E-A359-8F10-0F23007E0F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14" name="Graphic 13" descr="Bank with solid fill">
            <a:hlinkClick r:id="rId11" action="ppaction://hlinksldjump" highlightClick="1"/>
            <a:hlinkHover r:id="rId11" action="ppaction://hlinksldjump" highlightClick="1"/>
            <a:extLst>
              <a:ext uri="{FF2B5EF4-FFF2-40B4-BE49-F238E27FC236}">
                <a16:creationId xmlns:a16="http://schemas.microsoft.com/office/drawing/2014/main" id="{2B519D66-041F-AE41-9830-4DA7C1D596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15" name="Graphic 14" descr="Coins with solid fill">
            <a:hlinkClick r:id="rId14" action="ppaction://hlinksldjump" highlightClick="1"/>
            <a:hlinkHover r:id="rId14" action="ppaction://hlinksldjump" highlightClick="1"/>
            <a:extLst>
              <a:ext uri="{FF2B5EF4-FFF2-40B4-BE49-F238E27FC236}">
                <a16:creationId xmlns:a16="http://schemas.microsoft.com/office/drawing/2014/main" id="{FDBAB6B0-7A8B-5918-70C4-6C400742F5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6" name="Graphic 15"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AE48AA95-3C50-AB91-843E-874E7304C89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7" name="Graphic 16"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17F2ECF3-8D19-49FA-BBC5-8A3C27513D4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20" name="Graphic 19" descr="Hamburger Menu Icon with solid fill">
            <a:hlinkClick r:id="rId3" action="ppaction://hlinksldjump"/>
            <a:extLst>
              <a:ext uri="{FF2B5EF4-FFF2-40B4-BE49-F238E27FC236}">
                <a16:creationId xmlns:a16="http://schemas.microsoft.com/office/drawing/2014/main" id="{99BEEDE8-56AD-AEAE-C38D-ECBBF7E295C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5" name="Table 7">
            <a:extLst>
              <a:ext uri="{FF2B5EF4-FFF2-40B4-BE49-F238E27FC236}">
                <a16:creationId xmlns:a16="http://schemas.microsoft.com/office/drawing/2014/main" id="{F88E3AD7-F715-C723-CEB4-9E387350D053}"/>
              </a:ext>
            </a:extLst>
          </p:cNvPr>
          <p:cNvGraphicFramePr>
            <a:graphicFrameLocks noGrp="1"/>
          </p:cNvGraphicFramePr>
          <p:nvPr>
            <p:extLst>
              <p:ext uri="{D42A27DB-BD31-4B8C-83A1-F6EECF244321}">
                <p14:modId xmlns:p14="http://schemas.microsoft.com/office/powerpoint/2010/main" val="102731905"/>
              </p:ext>
            </p:extLst>
          </p:nvPr>
        </p:nvGraphicFramePr>
        <p:xfrm>
          <a:off x="0" y="5408345"/>
          <a:ext cx="2982187" cy="1036992"/>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662294073"/>
                    </a:ext>
                  </a:extLst>
                </a:gridCol>
                <a:gridCol w="2773907">
                  <a:extLst>
                    <a:ext uri="{9D8B030D-6E8A-4147-A177-3AD203B41FA5}">
                      <a16:colId xmlns:a16="http://schemas.microsoft.com/office/drawing/2014/main" val="5074443"/>
                    </a:ext>
                  </a:extLst>
                </a:gridCol>
              </a:tblGrid>
              <a:tr h="220430">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Coordination &amp; Governance</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212601">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Sector governance &amp; coordination</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2458">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u="none" kern="1200" dirty="0">
                          <a:solidFill>
                            <a:schemeClr val="bg1"/>
                          </a:solidFill>
                          <a:latin typeface="Verdana Pro" panose="020B0604030504040204" pitchFamily="34" charset="0"/>
                          <a:ea typeface="+mn-ea"/>
                          <a:cs typeface="+mn-cs"/>
                        </a:rPr>
                        <a:t>Seed information</a:t>
                      </a:r>
                      <a:endParaRPr lang="en-US" sz="700" b="1" u="none"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98902">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Seed trade association </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21260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Alignment of donor interventions</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pic>
        <p:nvPicPr>
          <p:cNvPr id="18" name="Graphic 17"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942B28E9-9A21-F866-C90B-DC5D222AD0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0" y="5448524"/>
            <a:ext cx="191218" cy="191218"/>
          </a:xfrm>
          <a:prstGeom prst="rect">
            <a:avLst/>
          </a:prstGeom>
        </p:spPr>
      </p:pic>
      <p:pic>
        <p:nvPicPr>
          <p:cNvPr id="4" name="Picture 3">
            <a:extLst>
              <a:ext uri="{FF2B5EF4-FFF2-40B4-BE49-F238E27FC236}">
                <a16:creationId xmlns:a16="http://schemas.microsoft.com/office/drawing/2014/main" id="{F5F841C0-BE80-2EA9-E581-DF59A22FD85B}"/>
              </a:ext>
            </a:extLst>
          </p:cNvPr>
          <p:cNvPicPr>
            <a:picLocks noChangeAspect="1"/>
          </p:cNvPicPr>
          <p:nvPr/>
        </p:nvPicPr>
        <p:blipFill>
          <a:blip r:embed="rId28"/>
          <a:stretch>
            <a:fillRect/>
          </a:stretch>
        </p:blipFill>
        <p:spPr>
          <a:xfrm>
            <a:off x="7430686" y="5931775"/>
            <a:ext cx="4570111" cy="375187"/>
          </a:xfrm>
          <a:prstGeom prst="rect">
            <a:avLst/>
          </a:prstGeom>
        </p:spPr>
      </p:pic>
      <p:sp>
        <p:nvSpPr>
          <p:cNvPr id="21" name="TextBox 20">
            <a:extLst>
              <a:ext uri="{FF2B5EF4-FFF2-40B4-BE49-F238E27FC236}">
                <a16:creationId xmlns:a16="http://schemas.microsoft.com/office/drawing/2014/main" id="{B4995E98-3C82-0B21-5520-DA46B6AA92EF}"/>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 NASC</a:t>
            </a:r>
          </a:p>
        </p:txBody>
      </p:sp>
    </p:spTree>
    <p:extLst>
      <p:ext uri="{BB962C8B-B14F-4D97-AF65-F5344CB8AC3E}">
        <p14:creationId xmlns:p14="http://schemas.microsoft.com/office/powerpoint/2010/main" val="2847838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428608"/>
            <a:ext cx="2690019" cy="1400192"/>
          </a:xfrm>
        </p:spPr>
        <p:txBody>
          <a:bodyPr>
            <a:normAutofit/>
          </a:bodyPr>
          <a:lstStyle/>
          <a:p>
            <a:r>
              <a:rPr lang="en-US" sz="2400" dirty="0"/>
              <a:t>Topic 17: </a:t>
            </a:r>
            <a:br>
              <a:rPr lang="en-US" sz="2400" dirty="0"/>
            </a:br>
            <a:r>
              <a:rPr lang="en-US" sz="2400" dirty="0"/>
              <a:t>Seed trade association </a:t>
            </a:r>
          </a:p>
        </p:txBody>
      </p:sp>
      <p:sp>
        <p:nvSpPr>
          <p:cNvPr id="6" name="Rectangle: Rounded Corners 5">
            <a:extLst>
              <a:ext uri="{FF2B5EF4-FFF2-40B4-BE49-F238E27FC236}">
                <a16:creationId xmlns:a16="http://schemas.microsoft.com/office/drawing/2014/main" id="{8CD87288-4CF3-CE11-E278-567AB5BCAF0E}"/>
              </a:ext>
            </a:extLst>
          </p:cNvPr>
          <p:cNvSpPr/>
          <p:nvPr/>
        </p:nvSpPr>
        <p:spPr>
          <a:xfrm>
            <a:off x="183808" y="1828800"/>
            <a:ext cx="2682625" cy="1262743"/>
          </a:xfrm>
          <a:prstGeom prst="roundRect">
            <a:avLst>
              <a:gd name="adj" fmla="val 362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structure, functioning and governance of SEEDAN, ensuring coverage and representation of all </a:t>
            </a:r>
          </a:p>
          <a:p>
            <a:r>
              <a:rPr lang="en-US" sz="1050" dirty="0">
                <a:solidFill>
                  <a:schemeClr val="bg1"/>
                </a:solidFill>
                <a:latin typeface="Verdana Pro" panose="020B0604030504040204" pitchFamily="34" charset="0"/>
              </a:rPr>
              <a:t>agricultural zones, crops and business types</a:t>
            </a:r>
          </a:p>
        </p:txBody>
      </p:sp>
      <p:sp>
        <p:nvSpPr>
          <p:cNvPr id="7" name="Rectangle: Rounded Corners 6">
            <a:extLst>
              <a:ext uri="{FF2B5EF4-FFF2-40B4-BE49-F238E27FC236}">
                <a16:creationId xmlns:a16="http://schemas.microsoft.com/office/drawing/2014/main" id="{971A46D0-02D3-527D-3D68-B943DC1D06D0}"/>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sp>
        <p:nvSpPr>
          <p:cNvPr id="9" name="TextBox 8">
            <a:extLst>
              <a:ext uri="{FF2B5EF4-FFF2-40B4-BE49-F238E27FC236}">
                <a16:creationId xmlns:a16="http://schemas.microsoft.com/office/drawing/2014/main" id="{C42AF089-D2A6-EF85-DD88-4EB32845A2DC}"/>
              </a:ext>
            </a:extLst>
          </p:cNvPr>
          <p:cNvSpPr txBox="1"/>
          <p:nvPr/>
        </p:nvSpPr>
        <p:spPr>
          <a:xfrm>
            <a:off x="2981691" y="132362"/>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graphicFrame>
        <p:nvGraphicFramePr>
          <p:cNvPr id="10" name="Table 11">
            <a:extLst>
              <a:ext uri="{FF2B5EF4-FFF2-40B4-BE49-F238E27FC236}">
                <a16:creationId xmlns:a16="http://schemas.microsoft.com/office/drawing/2014/main" id="{147BD668-4E20-278A-4619-C79F833C4762}"/>
              </a:ext>
            </a:extLst>
          </p:cNvPr>
          <p:cNvGraphicFramePr>
            <a:graphicFrameLocks noGrp="1"/>
          </p:cNvGraphicFramePr>
          <p:nvPr>
            <p:extLst>
              <p:ext uri="{D42A27DB-BD31-4B8C-83A1-F6EECF244321}">
                <p14:modId xmlns:p14="http://schemas.microsoft.com/office/powerpoint/2010/main" val="3062779303"/>
              </p:ext>
            </p:extLst>
          </p:nvPr>
        </p:nvGraphicFramePr>
        <p:xfrm>
          <a:off x="3140480" y="677100"/>
          <a:ext cx="3983903" cy="5175597"/>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655601">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129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solidFill>
                            <a:schemeClr val="tx2"/>
                          </a:solidFill>
                          <a:latin typeface="Verdana Pro" panose="020B0604030504040204" pitchFamily="34" charset="0"/>
                        </a:rPr>
                        <a:t>Increased in the number of seed companies registered as members of SEEDAN (</a:t>
                      </a:r>
                      <a:r>
                        <a:rPr lang="nl-NL" sz="1100" dirty="0">
                          <a:solidFill>
                            <a:schemeClr val="tx2"/>
                          </a:solidFill>
                          <a:latin typeface="Verdana Pro" panose="020B0604030504040204" pitchFamily="34" charset="0"/>
                        </a:rPr>
                        <a:t>25%)</a:t>
                      </a:r>
                      <a:endParaRPr lang="en-US" sz="110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129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SEEDAN have registered at least 5 international seed companies </a:t>
                      </a:r>
                      <a:r>
                        <a:rPr lang="en-US"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129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SEEDAN has revised its structure with sub-chapters and developed its operating working document including its structure and services </a:t>
                      </a:r>
                      <a:r>
                        <a:rPr lang="en-US"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741060"/>
                  </a:ext>
                </a:extLst>
              </a:tr>
              <a:tr h="1129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Actively participate in the African Seed Trade Association (AFSTA) and/or the International Seed Federation (ISF) meetings </a:t>
                      </a:r>
                      <a:r>
                        <a:rPr lang="en-US"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25%)</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5810178"/>
                  </a:ext>
                </a:extLst>
              </a:tr>
            </a:tbl>
          </a:graphicData>
        </a:graphic>
      </p:graphicFrame>
      <p:sp>
        <p:nvSpPr>
          <p:cNvPr id="11" name="TextBox 10">
            <a:extLst>
              <a:ext uri="{FF2B5EF4-FFF2-40B4-BE49-F238E27FC236}">
                <a16:creationId xmlns:a16="http://schemas.microsoft.com/office/drawing/2014/main" id="{B7736C3E-99AE-425F-D40D-4B5C8588AADB}"/>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graphicFrame>
        <p:nvGraphicFramePr>
          <p:cNvPr id="15" name="Chart 14">
            <a:extLst>
              <a:ext uri="{FF2B5EF4-FFF2-40B4-BE49-F238E27FC236}">
                <a16:creationId xmlns:a16="http://schemas.microsoft.com/office/drawing/2014/main" id="{EEEDF716-5D99-CBC3-E5CE-8AC75DF9BC28}"/>
              </a:ext>
            </a:extLst>
          </p:cNvPr>
          <p:cNvGraphicFramePr>
            <a:graphicFrameLocks/>
          </p:cNvGraphicFramePr>
          <p:nvPr>
            <p:extLst>
              <p:ext uri="{D42A27DB-BD31-4B8C-83A1-F6EECF244321}">
                <p14:modId xmlns:p14="http://schemas.microsoft.com/office/powerpoint/2010/main" val="1777089718"/>
              </p:ext>
            </p:extLst>
          </p:nvPr>
        </p:nvGraphicFramePr>
        <p:xfrm>
          <a:off x="7430686" y="2483182"/>
          <a:ext cx="4570112" cy="3168270"/>
        </p:xfrm>
        <a:graphic>
          <a:graphicData uri="http://schemas.openxmlformats.org/drawingml/2006/chart">
            <c:chart xmlns:c="http://schemas.openxmlformats.org/drawingml/2006/chart" xmlns:r="http://schemas.openxmlformats.org/officeDocument/2006/relationships" r:id="rId2"/>
          </a:graphicData>
        </a:graphic>
      </p:graphicFrame>
      <p:pic>
        <p:nvPicPr>
          <p:cNvPr id="16" name="Picture 15">
            <a:hlinkClick r:id="rId3" action="ppaction://hlinksldjump"/>
            <a:extLst>
              <a:ext uri="{FF2B5EF4-FFF2-40B4-BE49-F238E27FC236}">
                <a16:creationId xmlns:a16="http://schemas.microsoft.com/office/drawing/2014/main" id="{44468E0B-9FBD-4FBA-2869-DF35F10809E5}"/>
              </a:ext>
            </a:extLst>
          </p:cNvPr>
          <p:cNvPicPr>
            <a:picLocks noChangeAspect="1"/>
          </p:cNvPicPr>
          <p:nvPr/>
        </p:nvPicPr>
        <p:blipFill>
          <a:blip r:embed="rId4"/>
          <a:stretch>
            <a:fillRect/>
          </a:stretch>
        </p:blipFill>
        <p:spPr>
          <a:xfrm>
            <a:off x="7552878" y="839384"/>
            <a:ext cx="2310584" cy="1353429"/>
          </a:xfrm>
          <a:prstGeom prst="rect">
            <a:avLst/>
          </a:prstGeom>
        </p:spPr>
      </p:pic>
      <p:sp>
        <p:nvSpPr>
          <p:cNvPr id="34" name="TextBox 33">
            <a:extLst>
              <a:ext uri="{FF2B5EF4-FFF2-40B4-BE49-F238E27FC236}">
                <a16:creationId xmlns:a16="http://schemas.microsoft.com/office/drawing/2014/main" id="{95B74554-2803-603F-C707-C62E791726DB}"/>
              </a:ext>
            </a:extLst>
          </p:cNvPr>
          <p:cNvSpPr txBox="1"/>
          <p:nvPr/>
        </p:nvSpPr>
        <p:spPr>
          <a:xfrm>
            <a:off x="10037184" y="892271"/>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sp>
        <p:nvSpPr>
          <p:cNvPr id="3" name="Arrow: Chevron 2">
            <a:hlinkClick r:id="" action="ppaction://hlinkshowjump?jump=nextslide"/>
            <a:extLst>
              <a:ext uri="{FF2B5EF4-FFF2-40B4-BE49-F238E27FC236}">
                <a16:creationId xmlns:a16="http://schemas.microsoft.com/office/drawing/2014/main" id="{185C14EF-6C31-5E34-7682-E65CA0E56411}"/>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hlinkClick r:id="" action="ppaction://hlinkshowjump?jump=previousslide"/>
            <a:extLst>
              <a:ext uri="{FF2B5EF4-FFF2-40B4-BE49-F238E27FC236}">
                <a16:creationId xmlns:a16="http://schemas.microsoft.com/office/drawing/2014/main" id="{5475DFC5-CE04-19A5-A28E-8741DFCC68D4}"/>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Graphic 12" descr="Crops with solid fill">
            <a:hlinkClick r:id="rId5" action="ppaction://hlinksldjump"/>
            <a:hlinkHover r:id="rId5" action="ppaction://hlinksldjump" highlightClick="1"/>
            <a:extLst>
              <a:ext uri="{FF2B5EF4-FFF2-40B4-BE49-F238E27FC236}">
                <a16:creationId xmlns:a16="http://schemas.microsoft.com/office/drawing/2014/main" id="{41A5D47C-7E2C-F5AA-8A9D-AC43BA0F9B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14" name="Graphic 13" descr="Blockchain with solid fill">
            <a:hlinkClick r:id="rId8" action="ppaction://hlinksldjump" highlightClick="1"/>
            <a:hlinkHover r:id="rId8" action="ppaction://hlinksldjump" highlightClick="1"/>
            <a:extLst>
              <a:ext uri="{FF2B5EF4-FFF2-40B4-BE49-F238E27FC236}">
                <a16:creationId xmlns:a16="http://schemas.microsoft.com/office/drawing/2014/main" id="{76771F82-06B7-DD15-7F2C-C5F191B50B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18" name="Graphic 17" descr="Bank with solid fill">
            <a:hlinkClick r:id="rId11" action="ppaction://hlinksldjump" highlightClick="1"/>
            <a:hlinkHover r:id="rId11" action="ppaction://hlinksldjump" highlightClick="1"/>
            <a:extLst>
              <a:ext uri="{FF2B5EF4-FFF2-40B4-BE49-F238E27FC236}">
                <a16:creationId xmlns:a16="http://schemas.microsoft.com/office/drawing/2014/main" id="{F90E0A52-80B7-1CF1-B48D-B79B072D15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19" name="Graphic 18" descr="Coins with solid fill">
            <a:hlinkClick r:id="rId14" action="ppaction://hlinksldjump" highlightClick="1"/>
            <a:hlinkHover r:id="rId14" action="ppaction://hlinksldjump" highlightClick="1"/>
            <a:extLst>
              <a:ext uri="{FF2B5EF4-FFF2-40B4-BE49-F238E27FC236}">
                <a16:creationId xmlns:a16="http://schemas.microsoft.com/office/drawing/2014/main" id="{60DEA91B-0B20-9456-BEC1-280B930827F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20" name="Graphic 19"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05D72AA9-A041-3CF0-022A-B35992FC1A8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21" name="Graphic 20"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FC0D62FB-53D7-53D5-C269-A65192189FD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23" name="Graphic 22" descr="Hamburger Menu Icon with solid fill">
            <a:hlinkClick r:id="rId3" action="ppaction://hlinksldjump"/>
            <a:extLst>
              <a:ext uri="{FF2B5EF4-FFF2-40B4-BE49-F238E27FC236}">
                <a16:creationId xmlns:a16="http://schemas.microsoft.com/office/drawing/2014/main" id="{B227835F-261D-8665-4469-9CB6528B35A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5" name="Table 7">
            <a:extLst>
              <a:ext uri="{FF2B5EF4-FFF2-40B4-BE49-F238E27FC236}">
                <a16:creationId xmlns:a16="http://schemas.microsoft.com/office/drawing/2014/main" id="{99CC3CE7-4014-B583-256B-87A1362BAD8F}"/>
              </a:ext>
            </a:extLst>
          </p:cNvPr>
          <p:cNvGraphicFramePr>
            <a:graphicFrameLocks noGrp="1"/>
          </p:cNvGraphicFramePr>
          <p:nvPr>
            <p:extLst>
              <p:ext uri="{D42A27DB-BD31-4B8C-83A1-F6EECF244321}">
                <p14:modId xmlns:p14="http://schemas.microsoft.com/office/powerpoint/2010/main" val="2286277917"/>
              </p:ext>
            </p:extLst>
          </p:nvPr>
        </p:nvGraphicFramePr>
        <p:xfrm>
          <a:off x="0" y="5408345"/>
          <a:ext cx="2982187" cy="1036992"/>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662294073"/>
                    </a:ext>
                  </a:extLst>
                </a:gridCol>
                <a:gridCol w="2773907">
                  <a:extLst>
                    <a:ext uri="{9D8B030D-6E8A-4147-A177-3AD203B41FA5}">
                      <a16:colId xmlns:a16="http://schemas.microsoft.com/office/drawing/2014/main" val="5074443"/>
                    </a:ext>
                  </a:extLst>
                </a:gridCol>
              </a:tblGrid>
              <a:tr h="220430">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Coordination &amp; Governance</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212601">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Sector governance &amp; coordination</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2458">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Seed information</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98902">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u="none" kern="1200" dirty="0">
                          <a:solidFill>
                            <a:schemeClr val="bg1"/>
                          </a:solidFill>
                          <a:latin typeface="Verdana Pro" panose="020B0604030504040204" pitchFamily="34" charset="0"/>
                          <a:ea typeface="+mn-ea"/>
                          <a:cs typeface="+mn-cs"/>
                        </a:rPr>
                        <a:t>Seed trade association </a:t>
                      </a:r>
                      <a:endParaRPr lang="en-US" sz="700" b="1" u="none"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21260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Alignment of donor interventions</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pic>
        <p:nvPicPr>
          <p:cNvPr id="22" name="Graphic 21"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2B7585A6-3A36-AE53-204C-4AF3B335D02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0" y="5448524"/>
            <a:ext cx="191218" cy="191218"/>
          </a:xfrm>
          <a:prstGeom prst="rect">
            <a:avLst/>
          </a:prstGeom>
        </p:spPr>
      </p:pic>
      <p:pic>
        <p:nvPicPr>
          <p:cNvPr id="4" name="Picture 3">
            <a:extLst>
              <a:ext uri="{FF2B5EF4-FFF2-40B4-BE49-F238E27FC236}">
                <a16:creationId xmlns:a16="http://schemas.microsoft.com/office/drawing/2014/main" id="{D880EB87-B175-057E-276E-7D2D477E6573}"/>
              </a:ext>
            </a:extLst>
          </p:cNvPr>
          <p:cNvPicPr>
            <a:picLocks noChangeAspect="1"/>
          </p:cNvPicPr>
          <p:nvPr/>
        </p:nvPicPr>
        <p:blipFill>
          <a:blip r:embed="rId28"/>
          <a:stretch>
            <a:fillRect/>
          </a:stretch>
        </p:blipFill>
        <p:spPr>
          <a:xfrm>
            <a:off x="7430686" y="5931775"/>
            <a:ext cx="4570111" cy="375187"/>
          </a:xfrm>
          <a:prstGeom prst="rect">
            <a:avLst/>
          </a:prstGeom>
        </p:spPr>
      </p:pic>
      <p:sp>
        <p:nvSpPr>
          <p:cNvPr id="24" name="TextBox 23">
            <a:extLst>
              <a:ext uri="{FF2B5EF4-FFF2-40B4-BE49-F238E27FC236}">
                <a16:creationId xmlns:a16="http://schemas.microsoft.com/office/drawing/2014/main" id="{21885337-2394-88F6-38DA-C8F30BB22380}"/>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 SEEDAN</a:t>
            </a:r>
          </a:p>
        </p:txBody>
      </p:sp>
    </p:spTree>
    <p:extLst>
      <p:ext uri="{BB962C8B-B14F-4D97-AF65-F5344CB8AC3E}">
        <p14:creationId xmlns:p14="http://schemas.microsoft.com/office/powerpoint/2010/main" val="2118527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49396" y="405982"/>
            <a:ext cx="2690019" cy="1630651"/>
          </a:xfrm>
        </p:spPr>
        <p:txBody>
          <a:bodyPr>
            <a:normAutofit/>
          </a:bodyPr>
          <a:lstStyle/>
          <a:p>
            <a:r>
              <a:rPr lang="en-US" sz="2400" dirty="0"/>
              <a:t>Topic 18: Alignment of donor interventions</a:t>
            </a:r>
          </a:p>
        </p:txBody>
      </p:sp>
      <p:sp>
        <p:nvSpPr>
          <p:cNvPr id="6" name="Rectangle: Rounded Corners 5">
            <a:extLst>
              <a:ext uri="{FF2B5EF4-FFF2-40B4-BE49-F238E27FC236}">
                <a16:creationId xmlns:a16="http://schemas.microsoft.com/office/drawing/2014/main" id="{D44572DC-0822-B5E0-2F2E-335AC88BB668}"/>
              </a:ext>
            </a:extLst>
          </p:cNvPr>
          <p:cNvSpPr/>
          <p:nvPr/>
        </p:nvSpPr>
        <p:spPr>
          <a:xfrm>
            <a:off x="113668" y="2097155"/>
            <a:ext cx="2682625" cy="2159725"/>
          </a:xfrm>
          <a:prstGeom prst="roundRect">
            <a:avLst>
              <a:gd name="adj" fmla="val 362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Enhanced governance of the seed sector with institutional responsibilities for governance and regulation; a structured and functional National Seed Sector Platform; a collaborative and sector-driven implementation of the NSRM; and improved coordination between public and private stakeholders in seed sector development</a:t>
            </a:r>
          </a:p>
        </p:txBody>
      </p:sp>
      <p:sp>
        <p:nvSpPr>
          <p:cNvPr id="7" name="Rectangle: Rounded Corners 6">
            <a:extLst>
              <a:ext uri="{FF2B5EF4-FFF2-40B4-BE49-F238E27FC236}">
                <a16:creationId xmlns:a16="http://schemas.microsoft.com/office/drawing/2014/main" id="{B6812802-8327-F7CF-683E-2F69C4693EE6}"/>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sp>
        <p:nvSpPr>
          <p:cNvPr id="9" name="TextBox 8">
            <a:extLst>
              <a:ext uri="{FF2B5EF4-FFF2-40B4-BE49-F238E27FC236}">
                <a16:creationId xmlns:a16="http://schemas.microsoft.com/office/drawing/2014/main" id="{574532B4-1030-3B6C-119F-58EE18B9C9B5}"/>
              </a:ext>
            </a:extLst>
          </p:cNvPr>
          <p:cNvSpPr txBox="1"/>
          <p:nvPr/>
        </p:nvSpPr>
        <p:spPr>
          <a:xfrm>
            <a:off x="2981691" y="132362"/>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graphicFrame>
        <p:nvGraphicFramePr>
          <p:cNvPr id="10" name="Table 11">
            <a:extLst>
              <a:ext uri="{FF2B5EF4-FFF2-40B4-BE49-F238E27FC236}">
                <a16:creationId xmlns:a16="http://schemas.microsoft.com/office/drawing/2014/main" id="{D2352D01-9DF5-F15F-87E5-F0EDD9B19E96}"/>
              </a:ext>
            </a:extLst>
          </p:cNvPr>
          <p:cNvGraphicFramePr>
            <a:graphicFrameLocks noGrp="1"/>
          </p:cNvGraphicFramePr>
          <p:nvPr>
            <p:extLst>
              <p:ext uri="{D42A27DB-BD31-4B8C-83A1-F6EECF244321}">
                <p14:modId xmlns:p14="http://schemas.microsoft.com/office/powerpoint/2010/main" val="289207761"/>
              </p:ext>
            </p:extLst>
          </p:nvPr>
        </p:nvGraphicFramePr>
        <p:xfrm>
          <a:off x="3140480" y="677099"/>
          <a:ext cx="3983903" cy="5175597"/>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750657">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22124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solidFill>
                            <a:schemeClr val="tx2"/>
                          </a:solidFill>
                          <a:latin typeface="Verdana Pro" panose="020B0604030504040204" pitchFamily="34" charset="0"/>
                        </a:rPr>
                        <a:t>Number of seed sector interventions by different development partners contributing to the NSRM/Seed strategy document (</a:t>
                      </a:r>
                      <a:r>
                        <a:rPr lang="nl-NL" sz="1100" dirty="0">
                          <a:solidFill>
                            <a:schemeClr val="tx2"/>
                          </a:solidFill>
                          <a:latin typeface="Verdana Pro" panose="020B0604030504040204" pitchFamily="34" charset="0"/>
                        </a:rPr>
                        <a:t>50%</a:t>
                      </a:r>
                      <a:r>
                        <a:rPr lang="en-GB" sz="1100" noProof="0" dirty="0">
                          <a:solidFill>
                            <a:schemeClr val="tx2"/>
                          </a:solidFill>
                          <a:latin typeface="Verdana Pro" panose="020B0604030504040204" pitchFamily="34" charset="0"/>
                        </a:rPr>
                        <a:t>)</a:t>
                      </a:r>
                      <a:endParaRPr lang="en-US" sz="1100" dirty="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22124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Donor organisations, public and private sector stakeholders hold annual (e.g. ADWG, Seed Connect, Seed Fair) or bi-annual meetings to discuss programmes and opportunities for seed sector interventions </a:t>
                      </a:r>
                      <a:r>
                        <a:rPr lang="en-GB"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50%</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bl>
          </a:graphicData>
        </a:graphic>
      </p:graphicFrame>
      <p:sp>
        <p:nvSpPr>
          <p:cNvPr id="11" name="TextBox 10">
            <a:extLst>
              <a:ext uri="{FF2B5EF4-FFF2-40B4-BE49-F238E27FC236}">
                <a16:creationId xmlns:a16="http://schemas.microsoft.com/office/drawing/2014/main" id="{A6DD51D8-E3E4-C70B-E272-25E222312366}"/>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graphicFrame>
        <p:nvGraphicFramePr>
          <p:cNvPr id="22" name="Chart 21">
            <a:extLst>
              <a:ext uri="{FF2B5EF4-FFF2-40B4-BE49-F238E27FC236}">
                <a16:creationId xmlns:a16="http://schemas.microsoft.com/office/drawing/2014/main" id="{5C262309-C6B7-3414-BDFF-7ABCEEDED920}"/>
              </a:ext>
            </a:extLst>
          </p:cNvPr>
          <p:cNvGraphicFramePr>
            <a:graphicFrameLocks/>
          </p:cNvGraphicFramePr>
          <p:nvPr>
            <p:extLst>
              <p:ext uri="{D42A27DB-BD31-4B8C-83A1-F6EECF244321}">
                <p14:modId xmlns:p14="http://schemas.microsoft.com/office/powerpoint/2010/main" val="667056292"/>
              </p:ext>
            </p:extLst>
          </p:nvPr>
        </p:nvGraphicFramePr>
        <p:xfrm>
          <a:off x="7430686" y="2483180"/>
          <a:ext cx="4570112" cy="3224035"/>
        </p:xfrm>
        <a:graphic>
          <a:graphicData uri="http://schemas.openxmlformats.org/drawingml/2006/chart">
            <c:chart xmlns:c="http://schemas.openxmlformats.org/drawingml/2006/chart" xmlns:r="http://schemas.openxmlformats.org/officeDocument/2006/relationships" r:id="rId2"/>
          </a:graphicData>
        </a:graphic>
      </p:graphicFrame>
      <p:pic>
        <p:nvPicPr>
          <p:cNvPr id="23" name="Picture 22">
            <a:hlinkClick r:id="rId3" action="ppaction://hlinksldjump"/>
            <a:extLst>
              <a:ext uri="{FF2B5EF4-FFF2-40B4-BE49-F238E27FC236}">
                <a16:creationId xmlns:a16="http://schemas.microsoft.com/office/drawing/2014/main" id="{2D54860D-C63C-45E6-BB38-433EEC27F441}"/>
              </a:ext>
            </a:extLst>
          </p:cNvPr>
          <p:cNvPicPr>
            <a:picLocks noChangeAspect="1"/>
          </p:cNvPicPr>
          <p:nvPr/>
        </p:nvPicPr>
        <p:blipFill>
          <a:blip r:embed="rId4"/>
          <a:stretch>
            <a:fillRect/>
          </a:stretch>
        </p:blipFill>
        <p:spPr>
          <a:xfrm>
            <a:off x="7572547" y="827915"/>
            <a:ext cx="2322777" cy="1329043"/>
          </a:xfrm>
          <a:prstGeom prst="rect">
            <a:avLst/>
          </a:prstGeom>
        </p:spPr>
      </p:pic>
      <p:sp>
        <p:nvSpPr>
          <p:cNvPr id="33" name="TextBox 32">
            <a:extLst>
              <a:ext uri="{FF2B5EF4-FFF2-40B4-BE49-F238E27FC236}">
                <a16:creationId xmlns:a16="http://schemas.microsoft.com/office/drawing/2014/main" id="{0EBF951A-F18E-B7BE-04FC-F16DF8066D12}"/>
              </a:ext>
            </a:extLst>
          </p:cNvPr>
          <p:cNvSpPr txBox="1"/>
          <p:nvPr/>
        </p:nvSpPr>
        <p:spPr>
          <a:xfrm>
            <a:off x="10037184" y="892271"/>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Poor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sp>
        <p:nvSpPr>
          <p:cNvPr id="3" name="Arrow: Chevron 2">
            <a:hlinkClick r:id="" action="ppaction://hlinkshowjump?jump=nextslide"/>
            <a:extLst>
              <a:ext uri="{FF2B5EF4-FFF2-40B4-BE49-F238E27FC236}">
                <a16:creationId xmlns:a16="http://schemas.microsoft.com/office/drawing/2014/main" id="{C8936647-94E1-BE99-9B3B-6EC0AB471538}"/>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hlinkClick r:id="" action="ppaction://hlinkshowjump?jump=previousslide"/>
            <a:extLst>
              <a:ext uri="{FF2B5EF4-FFF2-40B4-BE49-F238E27FC236}">
                <a16:creationId xmlns:a16="http://schemas.microsoft.com/office/drawing/2014/main" id="{F59A1C30-31DA-EAC0-54CE-2FC34854EF5F}"/>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phic 11" descr="Crops with solid fill">
            <a:hlinkClick r:id="rId5" action="ppaction://hlinksldjump"/>
            <a:hlinkHover r:id="rId5" action="ppaction://hlinksldjump" highlightClick="1"/>
            <a:extLst>
              <a:ext uri="{FF2B5EF4-FFF2-40B4-BE49-F238E27FC236}">
                <a16:creationId xmlns:a16="http://schemas.microsoft.com/office/drawing/2014/main" id="{3F82056E-7F89-55A5-DA6E-CEE35AA32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13" name="Graphic 12" descr="Blockchain with solid fill">
            <a:hlinkClick r:id="rId8" action="ppaction://hlinksldjump" highlightClick="1"/>
            <a:hlinkHover r:id="rId8" action="ppaction://hlinksldjump" highlightClick="1"/>
            <a:extLst>
              <a:ext uri="{FF2B5EF4-FFF2-40B4-BE49-F238E27FC236}">
                <a16:creationId xmlns:a16="http://schemas.microsoft.com/office/drawing/2014/main" id="{DA5C8B83-47FA-D767-FAA7-2DB55A56E9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14" name="Graphic 13" descr="Bank with solid fill">
            <a:hlinkClick r:id="rId11" action="ppaction://hlinksldjump" highlightClick="1"/>
            <a:hlinkHover r:id="rId11" action="ppaction://hlinksldjump" highlightClick="1"/>
            <a:extLst>
              <a:ext uri="{FF2B5EF4-FFF2-40B4-BE49-F238E27FC236}">
                <a16:creationId xmlns:a16="http://schemas.microsoft.com/office/drawing/2014/main" id="{13DB407E-DFF6-FA63-DAAA-2A72AB6B56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15" name="Graphic 14" descr="Coins with solid fill">
            <a:hlinkClick r:id="rId14" action="ppaction://hlinksldjump" highlightClick="1"/>
            <a:hlinkHover r:id="rId14" action="ppaction://hlinksldjump" highlightClick="1"/>
            <a:extLst>
              <a:ext uri="{FF2B5EF4-FFF2-40B4-BE49-F238E27FC236}">
                <a16:creationId xmlns:a16="http://schemas.microsoft.com/office/drawing/2014/main" id="{5BCB30F2-467B-6230-03B9-87EF5D2A8C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6" name="Graphic 15"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8C2A8D69-35A8-FB7B-D337-54885827A5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7" name="Graphic 16"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D30F643D-98E1-8B83-8C1D-E18E2C502F9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20" name="Graphic 19" descr="Hamburger Menu Icon with solid fill">
            <a:hlinkClick r:id="rId3" action="ppaction://hlinksldjump"/>
            <a:extLst>
              <a:ext uri="{FF2B5EF4-FFF2-40B4-BE49-F238E27FC236}">
                <a16:creationId xmlns:a16="http://schemas.microsoft.com/office/drawing/2014/main" id="{3CC97423-36F3-CD44-6E62-A40BE5DEB54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5" name="Table 7">
            <a:extLst>
              <a:ext uri="{FF2B5EF4-FFF2-40B4-BE49-F238E27FC236}">
                <a16:creationId xmlns:a16="http://schemas.microsoft.com/office/drawing/2014/main" id="{870195E8-DD2A-E7DA-BDA8-B751FE8B958C}"/>
              </a:ext>
            </a:extLst>
          </p:cNvPr>
          <p:cNvGraphicFramePr>
            <a:graphicFrameLocks noGrp="1"/>
          </p:cNvGraphicFramePr>
          <p:nvPr>
            <p:extLst>
              <p:ext uri="{D42A27DB-BD31-4B8C-83A1-F6EECF244321}">
                <p14:modId xmlns:p14="http://schemas.microsoft.com/office/powerpoint/2010/main" val="4201290981"/>
              </p:ext>
            </p:extLst>
          </p:nvPr>
        </p:nvGraphicFramePr>
        <p:xfrm>
          <a:off x="0" y="5408345"/>
          <a:ext cx="2982187" cy="1036992"/>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662294073"/>
                    </a:ext>
                  </a:extLst>
                </a:gridCol>
                <a:gridCol w="2773907">
                  <a:extLst>
                    <a:ext uri="{9D8B030D-6E8A-4147-A177-3AD203B41FA5}">
                      <a16:colId xmlns:a16="http://schemas.microsoft.com/office/drawing/2014/main" val="5074443"/>
                    </a:ext>
                  </a:extLst>
                </a:gridCol>
              </a:tblGrid>
              <a:tr h="220430">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Coordination &amp; Governance</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212601">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Sector governance &amp; coordination</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2458">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Seed information</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198902">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Seed trade association </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212601">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u="none" kern="1200" dirty="0">
                          <a:solidFill>
                            <a:schemeClr val="bg1"/>
                          </a:solidFill>
                          <a:latin typeface="Verdana Pro" panose="020B0604030504040204" pitchFamily="34" charset="0"/>
                          <a:ea typeface="+mn-ea"/>
                          <a:cs typeface="+mn-cs"/>
                        </a:rPr>
                        <a:t>Alignment of donor interventions</a:t>
                      </a:r>
                      <a:endParaRPr lang="en-US" sz="700" b="1" u="none"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pic>
        <p:nvPicPr>
          <p:cNvPr id="18" name="Graphic 17"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8CC3A0EA-C7D2-B991-CC75-EB41D867F93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0" y="5448524"/>
            <a:ext cx="191218" cy="191218"/>
          </a:xfrm>
          <a:prstGeom prst="rect">
            <a:avLst/>
          </a:prstGeom>
        </p:spPr>
      </p:pic>
      <p:pic>
        <p:nvPicPr>
          <p:cNvPr id="4" name="Picture 3">
            <a:extLst>
              <a:ext uri="{FF2B5EF4-FFF2-40B4-BE49-F238E27FC236}">
                <a16:creationId xmlns:a16="http://schemas.microsoft.com/office/drawing/2014/main" id="{59AA9C06-2809-4196-E0DF-4CFD73AD6E01}"/>
              </a:ext>
            </a:extLst>
          </p:cNvPr>
          <p:cNvPicPr>
            <a:picLocks noChangeAspect="1"/>
          </p:cNvPicPr>
          <p:nvPr/>
        </p:nvPicPr>
        <p:blipFill>
          <a:blip r:embed="rId28"/>
          <a:stretch>
            <a:fillRect/>
          </a:stretch>
        </p:blipFill>
        <p:spPr>
          <a:xfrm>
            <a:off x="7430686" y="5957653"/>
            <a:ext cx="4570111" cy="375187"/>
          </a:xfrm>
          <a:prstGeom prst="rect">
            <a:avLst/>
          </a:prstGeom>
        </p:spPr>
      </p:pic>
      <p:sp>
        <p:nvSpPr>
          <p:cNvPr id="21" name="TextBox 20">
            <a:extLst>
              <a:ext uri="{FF2B5EF4-FFF2-40B4-BE49-F238E27FC236}">
                <a16:creationId xmlns:a16="http://schemas.microsoft.com/office/drawing/2014/main" id="{31499A2E-847A-4D01-B329-F69281228E2F}"/>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 NASC</a:t>
            </a:r>
          </a:p>
        </p:txBody>
      </p:sp>
    </p:spTree>
    <p:extLst>
      <p:ext uri="{BB962C8B-B14F-4D97-AF65-F5344CB8AC3E}">
        <p14:creationId xmlns:p14="http://schemas.microsoft.com/office/powerpoint/2010/main" val="423112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A672473A-94F7-362D-A11C-FE60E2325077}"/>
              </a:ext>
            </a:extLst>
          </p:cNvPr>
          <p:cNvSpPr/>
          <p:nvPr/>
        </p:nvSpPr>
        <p:spPr>
          <a:xfrm>
            <a:off x="8403772" y="1872343"/>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6">
                    <a:lumMod val="75000"/>
                  </a:schemeClr>
                </a:solidFill>
                <a:latin typeface="Verdana" panose="020B0604030504040204" pitchFamily="34" charset="0"/>
                <a:ea typeface="Verdana" panose="020B0604030504040204" pitchFamily="34" charset="0"/>
              </a:rPr>
              <a:t>Plant Variety Protection</a:t>
            </a:r>
          </a:p>
        </p:txBody>
      </p:sp>
      <p:sp>
        <p:nvSpPr>
          <p:cNvPr id="4" name="Rectangle: Rounded Corners 3">
            <a:hlinkClick r:id="rId3" action="ppaction://hlinksldjump"/>
            <a:extLst>
              <a:ext uri="{FF2B5EF4-FFF2-40B4-BE49-F238E27FC236}">
                <a16:creationId xmlns:a16="http://schemas.microsoft.com/office/drawing/2014/main" id="{AE4D12E5-6CF2-6809-7004-C767CBA64EEC}"/>
              </a:ext>
            </a:extLst>
          </p:cNvPr>
          <p:cNvSpPr/>
          <p:nvPr/>
        </p:nvSpPr>
        <p:spPr>
          <a:xfrm>
            <a:off x="8403770" y="3570511"/>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6">
                    <a:lumMod val="75000"/>
                  </a:schemeClr>
                </a:solidFill>
                <a:latin typeface="Verdana" panose="020B0604030504040204" pitchFamily="34" charset="0"/>
                <a:ea typeface="Verdana" panose="020B0604030504040204" pitchFamily="34" charset="0"/>
              </a:rPr>
              <a:t>Seed Import</a:t>
            </a:r>
          </a:p>
        </p:txBody>
      </p:sp>
      <p:sp>
        <p:nvSpPr>
          <p:cNvPr id="9" name="Rectangle: Rounded Corners 8">
            <a:hlinkClick r:id="rId4" action="ppaction://hlinksldjump"/>
            <a:extLst>
              <a:ext uri="{FF2B5EF4-FFF2-40B4-BE49-F238E27FC236}">
                <a16:creationId xmlns:a16="http://schemas.microsoft.com/office/drawing/2014/main" id="{1FEBFC88-6B41-7548-7098-4AA46D516F6B}"/>
              </a:ext>
            </a:extLst>
          </p:cNvPr>
          <p:cNvSpPr/>
          <p:nvPr/>
        </p:nvSpPr>
        <p:spPr>
          <a:xfrm>
            <a:off x="8403770" y="2721427"/>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6">
                    <a:lumMod val="75000"/>
                  </a:schemeClr>
                </a:solidFill>
                <a:latin typeface="Verdana" panose="020B0604030504040204" pitchFamily="34" charset="0"/>
                <a:ea typeface="Verdana" panose="020B0604030504040204" pitchFamily="34" charset="0"/>
              </a:rPr>
              <a:t>Variety Release</a:t>
            </a:r>
          </a:p>
        </p:txBody>
      </p:sp>
      <p:sp>
        <p:nvSpPr>
          <p:cNvPr id="10" name="Rectangle: Rounded Corners 9">
            <a:hlinkClick r:id="rId5" action="ppaction://hlinksldjump"/>
            <a:extLst>
              <a:ext uri="{FF2B5EF4-FFF2-40B4-BE49-F238E27FC236}">
                <a16:creationId xmlns:a16="http://schemas.microsoft.com/office/drawing/2014/main" id="{189ACA69-42A3-DBC9-31F1-DF55BF82E3AE}"/>
              </a:ext>
            </a:extLst>
          </p:cNvPr>
          <p:cNvSpPr/>
          <p:nvPr/>
        </p:nvSpPr>
        <p:spPr>
          <a:xfrm>
            <a:off x="8403770" y="4419595"/>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6">
                    <a:lumMod val="75000"/>
                  </a:schemeClr>
                </a:solidFill>
                <a:latin typeface="Verdana" panose="020B0604030504040204" pitchFamily="34" charset="0"/>
                <a:ea typeface="Verdana" panose="020B0604030504040204" pitchFamily="34" charset="0"/>
              </a:rPr>
              <a:t>Seed Export</a:t>
            </a:r>
          </a:p>
        </p:txBody>
      </p:sp>
      <p:sp>
        <p:nvSpPr>
          <p:cNvPr id="11" name="Rectangle: Rounded Corners 10">
            <a:hlinkClick r:id="rId6" action="ppaction://hlinksldjump"/>
            <a:extLst>
              <a:ext uri="{FF2B5EF4-FFF2-40B4-BE49-F238E27FC236}">
                <a16:creationId xmlns:a16="http://schemas.microsoft.com/office/drawing/2014/main" id="{0F53AD74-295E-5B5A-A7EF-D089AB3187F4}"/>
              </a:ext>
            </a:extLst>
          </p:cNvPr>
          <p:cNvSpPr/>
          <p:nvPr/>
        </p:nvSpPr>
        <p:spPr>
          <a:xfrm>
            <a:off x="923074" y="6385671"/>
            <a:ext cx="1132115" cy="26161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6">
                    <a:lumMod val="75000"/>
                  </a:schemeClr>
                </a:solidFill>
              </a:rPr>
              <a:t>Back to Top</a:t>
            </a:r>
          </a:p>
        </p:txBody>
      </p:sp>
      <p:pic>
        <p:nvPicPr>
          <p:cNvPr id="12" name="Graphic 11" descr="Bank with solid fill">
            <a:extLst>
              <a:ext uri="{FF2B5EF4-FFF2-40B4-BE49-F238E27FC236}">
                <a16:creationId xmlns:a16="http://schemas.microsoft.com/office/drawing/2014/main" id="{B63DCE6C-96CF-EA08-C2DD-0319002A5D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3074" y="1116301"/>
            <a:ext cx="896982" cy="896982"/>
          </a:xfrm>
          <a:prstGeom prst="rect">
            <a:avLst/>
          </a:prstGeom>
        </p:spPr>
      </p:pic>
      <p:sp>
        <p:nvSpPr>
          <p:cNvPr id="5" name="Title 4">
            <a:extLst>
              <a:ext uri="{FF2B5EF4-FFF2-40B4-BE49-F238E27FC236}">
                <a16:creationId xmlns:a16="http://schemas.microsoft.com/office/drawing/2014/main" id="{FA23210E-5055-81BE-799E-E9CAE28A01A6}"/>
              </a:ext>
            </a:extLst>
          </p:cNvPr>
          <p:cNvSpPr>
            <a:spLocks noGrp="1"/>
          </p:cNvSpPr>
          <p:nvPr>
            <p:ph type="title"/>
          </p:nvPr>
        </p:nvSpPr>
        <p:spPr>
          <a:xfrm>
            <a:off x="923074" y="2766216"/>
            <a:ext cx="7306526" cy="1325563"/>
          </a:xfrm>
        </p:spPr>
        <p:txBody>
          <a:bodyPr>
            <a:normAutofit/>
          </a:bodyPr>
          <a:lstStyle/>
          <a:p>
            <a:r>
              <a:rPr lang="en-US" sz="4000" dirty="0">
                <a:solidFill>
                  <a:schemeClr val="bg1"/>
                </a:solidFill>
                <a:latin typeface="Verdana" panose="020B0604030504040204" pitchFamily="34" charset="0"/>
                <a:ea typeface="Verdana" panose="020B0604030504040204" pitchFamily="34" charset="0"/>
              </a:rPr>
              <a:t>Regulation &amp; management (RM)</a:t>
            </a:r>
            <a:endParaRPr lang="en-US" sz="4000" dirty="0"/>
          </a:p>
        </p:txBody>
      </p:sp>
      <p:sp>
        <p:nvSpPr>
          <p:cNvPr id="6" name="Arrow: Chevron 5">
            <a:hlinkClick r:id="" action="ppaction://hlinkshowjump?jump=nextslide"/>
            <a:extLst>
              <a:ext uri="{FF2B5EF4-FFF2-40B4-BE49-F238E27FC236}">
                <a16:creationId xmlns:a16="http://schemas.microsoft.com/office/drawing/2014/main" id="{6E34FC10-C09D-120B-F210-4DA31B9DE03F}"/>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hlinkClick r:id="" action="ppaction://hlinkshowjump?jump=previousslide"/>
            <a:extLst>
              <a:ext uri="{FF2B5EF4-FFF2-40B4-BE49-F238E27FC236}">
                <a16:creationId xmlns:a16="http://schemas.microsoft.com/office/drawing/2014/main" id="{A7BB8223-C7AD-25F9-A4F2-BD721828FB44}"/>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8902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9"/>
            <a:ext cx="2690019" cy="1374065"/>
          </a:xfrm>
        </p:spPr>
        <p:txBody>
          <a:bodyPr>
            <a:normAutofit/>
          </a:bodyPr>
          <a:lstStyle/>
          <a:p>
            <a:r>
              <a:rPr lang="en-US" sz="2400" dirty="0"/>
              <a:t>Topic 19: </a:t>
            </a:r>
            <a:br>
              <a:rPr lang="en-US" sz="2400" dirty="0"/>
            </a:br>
            <a:r>
              <a:rPr lang="en-US" sz="2400" dirty="0"/>
              <a:t>Plant variety protection</a:t>
            </a:r>
          </a:p>
        </p:txBody>
      </p:sp>
      <p:sp>
        <p:nvSpPr>
          <p:cNvPr id="4" name="Rectangle: Rounded Corners 3">
            <a:extLst>
              <a:ext uri="{FF2B5EF4-FFF2-40B4-BE49-F238E27FC236}">
                <a16:creationId xmlns:a16="http://schemas.microsoft.com/office/drawing/2014/main" id="{346215CA-DB7C-BD2B-E945-EAA934BB4E7B}"/>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sp>
        <p:nvSpPr>
          <p:cNvPr id="8" name="TextBox 7">
            <a:extLst>
              <a:ext uri="{FF2B5EF4-FFF2-40B4-BE49-F238E27FC236}">
                <a16:creationId xmlns:a16="http://schemas.microsoft.com/office/drawing/2014/main" id="{03563378-A1ED-1599-82F0-F5B81B9E1EA6}"/>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19" name="TextBox 18">
            <a:extLst>
              <a:ext uri="{FF2B5EF4-FFF2-40B4-BE49-F238E27FC236}">
                <a16:creationId xmlns:a16="http://schemas.microsoft.com/office/drawing/2014/main" id="{7D64D1E5-2832-E91D-C586-1DC4FA3AC520}"/>
              </a:ext>
            </a:extLst>
          </p:cNvPr>
          <p:cNvSpPr txBox="1"/>
          <p:nvPr/>
        </p:nvSpPr>
        <p:spPr>
          <a:xfrm>
            <a:off x="2981691" y="132362"/>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20" name="Rectangle: Rounded Corners 19">
            <a:extLst>
              <a:ext uri="{FF2B5EF4-FFF2-40B4-BE49-F238E27FC236}">
                <a16:creationId xmlns:a16="http://schemas.microsoft.com/office/drawing/2014/main" id="{EA73EFD1-F878-0D51-AD1B-C2FB397F023A}"/>
              </a:ext>
            </a:extLst>
          </p:cNvPr>
          <p:cNvSpPr/>
          <p:nvPr/>
        </p:nvSpPr>
        <p:spPr>
          <a:xfrm>
            <a:off x="185636" y="1680754"/>
            <a:ext cx="2682625" cy="1175657"/>
          </a:xfrm>
          <a:prstGeom prst="roundRect">
            <a:avLst>
              <a:gd name="adj" fmla="val 362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Adopted Plant Variety Protection Bill; operational UPOV-PVP system that supports the development of the seed sector</a:t>
            </a:r>
          </a:p>
        </p:txBody>
      </p:sp>
      <p:graphicFrame>
        <p:nvGraphicFramePr>
          <p:cNvPr id="21" name="Table 7">
            <a:extLst>
              <a:ext uri="{FF2B5EF4-FFF2-40B4-BE49-F238E27FC236}">
                <a16:creationId xmlns:a16="http://schemas.microsoft.com/office/drawing/2014/main" id="{2794EF5E-7835-4B45-9918-37659F20EDF8}"/>
              </a:ext>
            </a:extLst>
          </p:cNvPr>
          <p:cNvGraphicFramePr>
            <a:graphicFrameLocks noGrp="1"/>
          </p:cNvGraphicFramePr>
          <p:nvPr>
            <p:extLst>
              <p:ext uri="{D42A27DB-BD31-4B8C-83A1-F6EECF244321}">
                <p14:modId xmlns:p14="http://schemas.microsoft.com/office/powerpoint/2010/main" val="751973980"/>
              </p:ext>
            </p:extLst>
          </p:nvPr>
        </p:nvGraphicFramePr>
        <p:xfrm>
          <a:off x="1587" y="5397889"/>
          <a:ext cx="2988813" cy="1047452"/>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662294073"/>
                    </a:ext>
                  </a:extLst>
                </a:gridCol>
                <a:gridCol w="2780533">
                  <a:extLst>
                    <a:ext uri="{9D8B030D-6E8A-4147-A177-3AD203B41FA5}">
                      <a16:colId xmlns:a16="http://schemas.microsoft.com/office/drawing/2014/main" val="5074443"/>
                    </a:ext>
                  </a:extLst>
                </a:gridCol>
              </a:tblGrid>
              <a:tr h="222654">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Coordination &amp; Governance</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214745">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Plant variety protection</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4399">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 action="ppaction://hlinksldjump">
                            <a:extLst>
                              <a:ext uri="{A12FA001-AC4F-418D-AE19-62706E023703}">
                                <ahyp:hlinkClr xmlns:ahyp="http://schemas.microsoft.com/office/drawing/2018/hyperlinkcolor" val="tx"/>
                              </a:ext>
                            </a:extLst>
                          </a:hlinkClick>
                        </a:rPr>
                        <a:t>Variety release</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200909">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3" action="ppaction://hlinksldjump">
                            <a:extLst>
                              <a:ext uri="{A12FA001-AC4F-418D-AE19-62706E023703}">
                                <ahyp:hlinkClr xmlns:ahyp="http://schemas.microsoft.com/office/drawing/2018/hyperlinkcolor" val="tx"/>
                              </a:ext>
                            </a:extLst>
                          </a:hlinkClick>
                        </a:rPr>
                        <a:t>Seed import</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2147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4" action="ppaction://hlinksldjump">
                            <a:extLst>
                              <a:ext uri="{A12FA001-AC4F-418D-AE19-62706E023703}">
                                <ahyp:hlinkClr xmlns:ahyp="http://schemas.microsoft.com/office/drawing/2018/hyperlinkcolor" val="tx"/>
                              </a:ext>
                            </a:extLst>
                          </a:hlinkClick>
                        </a:rPr>
                        <a:t>Seed export</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graphicFrame>
        <p:nvGraphicFramePr>
          <p:cNvPr id="22" name="Table 11">
            <a:extLst>
              <a:ext uri="{FF2B5EF4-FFF2-40B4-BE49-F238E27FC236}">
                <a16:creationId xmlns:a16="http://schemas.microsoft.com/office/drawing/2014/main" id="{4D9F5EB2-D2BE-BCD6-225C-4CFDDE95A7CE}"/>
              </a:ext>
            </a:extLst>
          </p:cNvPr>
          <p:cNvGraphicFramePr>
            <a:graphicFrameLocks noGrp="1"/>
          </p:cNvGraphicFramePr>
          <p:nvPr>
            <p:extLst>
              <p:ext uri="{D42A27DB-BD31-4B8C-83A1-F6EECF244321}">
                <p14:modId xmlns:p14="http://schemas.microsoft.com/office/powerpoint/2010/main" val="2482645608"/>
              </p:ext>
            </p:extLst>
          </p:nvPr>
        </p:nvGraphicFramePr>
        <p:xfrm>
          <a:off x="3189503" y="677101"/>
          <a:ext cx="3934880" cy="5165135"/>
        </p:xfrm>
        <a:graphic>
          <a:graphicData uri="http://schemas.openxmlformats.org/drawingml/2006/table">
            <a:tbl>
              <a:tblPr firstRow="1" bandRow="1">
                <a:tableStyleId>{5940675A-B579-460E-94D1-54222C63F5DA}</a:tableStyleId>
              </a:tblPr>
              <a:tblGrid>
                <a:gridCol w="3934880">
                  <a:extLst>
                    <a:ext uri="{9D8B030D-6E8A-4147-A177-3AD203B41FA5}">
                      <a16:colId xmlns:a16="http://schemas.microsoft.com/office/drawing/2014/main" val="382777330"/>
                    </a:ext>
                  </a:extLst>
                </a:gridCol>
              </a:tblGrid>
              <a:tr h="881681">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399176">
                <a:tc>
                  <a:txBody>
                    <a:bodyPr/>
                    <a:lstStyle/>
                    <a:p>
                      <a:pPr algn="l"/>
                      <a:r>
                        <a:rPr lang="en-US" sz="1100" noProof="0" dirty="0">
                          <a:solidFill>
                            <a:schemeClr val="tx2"/>
                          </a:solidFill>
                          <a:latin typeface="Verdana Pro" panose="020B0604030504040204" pitchFamily="34" charset="0"/>
                        </a:rPr>
                        <a:t>The signed and assented PVP Bill is fully functional and implemented using tailored regulations and guidelines (</a:t>
                      </a:r>
                      <a:r>
                        <a:rPr lang="nl-NL" sz="1100" noProof="0" dirty="0">
                          <a:solidFill>
                            <a:schemeClr val="tx2"/>
                          </a:solidFill>
                          <a:latin typeface="Verdana Pro" panose="020B0604030504040204" pitchFamily="34" charset="0"/>
                        </a:rPr>
                        <a:t>35</a:t>
                      </a:r>
                      <a:r>
                        <a:rPr lang="nl-NL" sz="1100" dirty="0">
                          <a:solidFill>
                            <a:schemeClr val="tx2"/>
                          </a:solidFill>
                          <a:latin typeface="Verdana Pro" panose="020B0604030504040204" pitchFamily="34" charset="0"/>
                        </a:rPr>
                        <a:t>%</a:t>
                      </a:r>
                      <a:r>
                        <a:rPr lang="en-GB" sz="1100" noProof="0" dirty="0">
                          <a:solidFill>
                            <a:schemeClr val="tx2"/>
                          </a:solidFill>
                          <a:latin typeface="Verdana Pro" panose="020B0604030504040204" pitchFamily="34" charset="0"/>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522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Nigeria has become a member of UPOV through the advocacy efforts of NASC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30</a:t>
                      </a:r>
                      <a:r>
                        <a:rPr lang="nl-NL" sz="1100" dirty="0">
                          <a:solidFill>
                            <a:schemeClr val="tx2"/>
                          </a:solidFill>
                          <a:latin typeface="Verdana Pro" panose="020B0604030504040204" pitchFamily="34" charset="0"/>
                        </a:rPr>
                        <a:t>%</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362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PVP office and DUS testing facilities established and operational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35</a:t>
                      </a:r>
                      <a:r>
                        <a:rPr lang="nl-NL" sz="1100" dirty="0">
                          <a:solidFill>
                            <a:schemeClr val="tx2"/>
                          </a:solidFill>
                          <a:latin typeface="Verdana Pro" panose="020B0604030504040204" pitchFamily="34" charset="0"/>
                        </a:rPr>
                        <a:t>%</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7624112"/>
                  </a:ext>
                </a:extLst>
              </a:tr>
            </a:tbl>
          </a:graphicData>
        </a:graphic>
      </p:graphicFrame>
      <p:pic>
        <p:nvPicPr>
          <p:cNvPr id="24" name="Picture 23">
            <a:hlinkClick r:id="rId5" action="ppaction://hlinksldjump"/>
            <a:extLst>
              <a:ext uri="{FF2B5EF4-FFF2-40B4-BE49-F238E27FC236}">
                <a16:creationId xmlns:a16="http://schemas.microsoft.com/office/drawing/2014/main" id="{C35E5CAE-9956-175E-51D3-C007723E396A}"/>
              </a:ext>
            </a:extLst>
          </p:cNvPr>
          <p:cNvPicPr>
            <a:picLocks noChangeAspect="1"/>
          </p:cNvPicPr>
          <p:nvPr/>
        </p:nvPicPr>
        <p:blipFill>
          <a:blip r:embed="rId6"/>
          <a:stretch>
            <a:fillRect/>
          </a:stretch>
        </p:blipFill>
        <p:spPr>
          <a:xfrm>
            <a:off x="7544169" y="855957"/>
            <a:ext cx="2310584" cy="1310754"/>
          </a:xfrm>
          <a:prstGeom prst="rect">
            <a:avLst/>
          </a:prstGeom>
        </p:spPr>
      </p:pic>
      <p:graphicFrame>
        <p:nvGraphicFramePr>
          <p:cNvPr id="25" name="Chart 24">
            <a:extLst>
              <a:ext uri="{FF2B5EF4-FFF2-40B4-BE49-F238E27FC236}">
                <a16:creationId xmlns:a16="http://schemas.microsoft.com/office/drawing/2014/main" id="{6A76F3C2-B946-EF50-DD48-A9B58CFEA141}"/>
              </a:ext>
            </a:extLst>
          </p:cNvPr>
          <p:cNvGraphicFramePr>
            <a:graphicFrameLocks/>
          </p:cNvGraphicFramePr>
          <p:nvPr>
            <p:extLst>
              <p:ext uri="{D42A27DB-BD31-4B8C-83A1-F6EECF244321}">
                <p14:modId xmlns:p14="http://schemas.microsoft.com/office/powerpoint/2010/main" val="1004809287"/>
              </p:ext>
            </p:extLst>
          </p:nvPr>
        </p:nvGraphicFramePr>
        <p:xfrm>
          <a:off x="7430686" y="2455917"/>
          <a:ext cx="4570112" cy="3251299"/>
        </p:xfrm>
        <a:graphic>
          <a:graphicData uri="http://schemas.openxmlformats.org/drawingml/2006/chart">
            <c:chart xmlns:c="http://schemas.openxmlformats.org/drawingml/2006/chart" xmlns:r="http://schemas.openxmlformats.org/officeDocument/2006/relationships" r:id="rId7"/>
          </a:graphicData>
        </a:graphic>
      </p:graphicFrame>
      <p:sp>
        <p:nvSpPr>
          <p:cNvPr id="35" name="TextBox 34">
            <a:extLst>
              <a:ext uri="{FF2B5EF4-FFF2-40B4-BE49-F238E27FC236}">
                <a16:creationId xmlns:a16="http://schemas.microsoft.com/office/drawing/2014/main" id="{27380396-74AF-0263-29BE-908821AEE1AA}"/>
              </a:ext>
            </a:extLst>
          </p:cNvPr>
          <p:cNvSpPr txBox="1"/>
          <p:nvPr/>
        </p:nvSpPr>
        <p:spPr>
          <a:xfrm>
            <a:off x="10006392" y="917846"/>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Slight improvement from 2022 - 2023</a:t>
            </a:r>
          </a:p>
        </p:txBody>
      </p:sp>
      <p:sp>
        <p:nvSpPr>
          <p:cNvPr id="3" name="Arrow: Chevron 2">
            <a:hlinkClick r:id="" action="ppaction://hlinkshowjump?jump=nextslide"/>
            <a:extLst>
              <a:ext uri="{FF2B5EF4-FFF2-40B4-BE49-F238E27FC236}">
                <a16:creationId xmlns:a16="http://schemas.microsoft.com/office/drawing/2014/main" id="{F35C56D8-67EE-7E3D-0B8B-BAF683314C4F}"/>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hlinkClick r:id="" action="ppaction://hlinkshowjump?jump=previousslide"/>
            <a:extLst>
              <a:ext uri="{FF2B5EF4-FFF2-40B4-BE49-F238E27FC236}">
                <a16:creationId xmlns:a16="http://schemas.microsoft.com/office/drawing/2014/main" id="{F5885E1C-CD5E-541C-96E0-B13D57A31A1A}"/>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Graphic 6" descr="Crops with solid fill">
            <a:hlinkClick r:id="rId8" action="ppaction://hlinksldjump"/>
            <a:hlinkHover r:id="rId8" action="ppaction://hlinksldjump" highlightClick="1"/>
            <a:extLst>
              <a:ext uri="{FF2B5EF4-FFF2-40B4-BE49-F238E27FC236}">
                <a16:creationId xmlns:a16="http://schemas.microsoft.com/office/drawing/2014/main" id="{111F508C-3E33-FA7A-624F-EB838FD320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2504" y="6496441"/>
            <a:ext cx="281879" cy="281879"/>
          </a:xfrm>
          <a:prstGeom prst="rect">
            <a:avLst/>
          </a:prstGeom>
        </p:spPr>
      </p:pic>
      <p:pic>
        <p:nvPicPr>
          <p:cNvPr id="10" name="Graphic 9" descr="Blockchain with solid fill">
            <a:hlinkClick r:id="rId11" action="ppaction://hlinksldjump" highlightClick="1"/>
            <a:hlinkHover r:id="rId11" action="ppaction://hlinksldjump" highlightClick="1"/>
            <a:extLst>
              <a:ext uri="{FF2B5EF4-FFF2-40B4-BE49-F238E27FC236}">
                <a16:creationId xmlns:a16="http://schemas.microsoft.com/office/drawing/2014/main" id="{529297AD-5930-EABE-312A-5B21ED3D63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1439" y="6516730"/>
            <a:ext cx="281879" cy="281879"/>
          </a:xfrm>
          <a:prstGeom prst="rect">
            <a:avLst/>
          </a:prstGeom>
        </p:spPr>
      </p:pic>
      <p:pic>
        <p:nvPicPr>
          <p:cNvPr id="11" name="Graphic 10" descr="Bank with solid fill">
            <a:hlinkClick r:id="rId14" action="ppaction://hlinksldjump" highlightClick="1"/>
            <a:hlinkHover r:id="rId14" action="ppaction://hlinksldjump" highlightClick="1"/>
            <a:extLst>
              <a:ext uri="{FF2B5EF4-FFF2-40B4-BE49-F238E27FC236}">
                <a16:creationId xmlns:a16="http://schemas.microsoft.com/office/drawing/2014/main" id="{EE6DC286-ED4D-A986-EB35-D4B8AC6CE6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6754" y="6496442"/>
            <a:ext cx="281879" cy="281879"/>
          </a:xfrm>
          <a:prstGeom prst="rect">
            <a:avLst/>
          </a:prstGeom>
        </p:spPr>
      </p:pic>
      <p:pic>
        <p:nvPicPr>
          <p:cNvPr id="12" name="Graphic 11" descr="Coins with solid fill">
            <a:hlinkClick r:id="rId17" action="ppaction://hlinksldjump" highlightClick="1"/>
            <a:hlinkHover r:id="rId17" action="ppaction://hlinksldjump" highlightClick="1"/>
            <a:extLst>
              <a:ext uri="{FF2B5EF4-FFF2-40B4-BE49-F238E27FC236}">
                <a16:creationId xmlns:a16="http://schemas.microsoft.com/office/drawing/2014/main" id="{42CF29FF-A972-A283-EB86-B063ED14D8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22704" y="6496443"/>
            <a:ext cx="281879" cy="281879"/>
          </a:xfrm>
          <a:prstGeom prst="rect">
            <a:avLst/>
          </a:prstGeom>
        </p:spPr>
      </p:pic>
      <p:pic>
        <p:nvPicPr>
          <p:cNvPr id="13" name="Graphic 12" descr="Connections with solid fill">
            <a:hlinkClick r:id="rId20" action="ppaction://hlinksldjump" highlightClick="1"/>
            <a:hlinkHover r:id="rId20" action="ppaction://hlinksldjump" highlightClick="1"/>
            <a:extLst>
              <a:ext uri="{FF2B5EF4-FFF2-40B4-BE49-F238E27FC236}">
                <a16:creationId xmlns:a16="http://schemas.microsoft.com/office/drawing/2014/main" id="{739DC7B0-5DD3-689A-D0AE-6E25612F7B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98236" y="6519419"/>
            <a:ext cx="281879" cy="281879"/>
          </a:xfrm>
          <a:prstGeom prst="rect">
            <a:avLst/>
          </a:prstGeom>
        </p:spPr>
      </p:pic>
      <p:pic>
        <p:nvPicPr>
          <p:cNvPr id="14" name="Graphic 13" descr="Bar graph with upward trend with solid fill">
            <a:hlinkClick r:id="rId23" action="ppaction://hlinksldjump" highlightClick="1"/>
            <a:hlinkHover r:id="rId23" action="ppaction://hlinksldjump" highlightClick="1"/>
            <a:extLst>
              <a:ext uri="{FF2B5EF4-FFF2-40B4-BE49-F238E27FC236}">
                <a16:creationId xmlns:a16="http://schemas.microsoft.com/office/drawing/2014/main" id="{B9B1056B-D9C6-D17E-2A5C-E8905DB0FAC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86482" y="6516730"/>
            <a:ext cx="281879" cy="281879"/>
          </a:xfrm>
          <a:prstGeom prst="rect">
            <a:avLst/>
          </a:prstGeom>
        </p:spPr>
      </p:pic>
      <p:pic>
        <p:nvPicPr>
          <p:cNvPr id="16" name="Graphic 15" descr="Hamburger Menu Icon with solid fill">
            <a:hlinkClick r:id="rId5" action="ppaction://hlinksldjump"/>
            <a:extLst>
              <a:ext uri="{FF2B5EF4-FFF2-40B4-BE49-F238E27FC236}">
                <a16:creationId xmlns:a16="http://schemas.microsoft.com/office/drawing/2014/main" id="{294053AF-47DF-61EE-0A26-8310B3981D5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346344" y="6516729"/>
            <a:ext cx="281879" cy="281879"/>
          </a:xfrm>
          <a:prstGeom prst="rect">
            <a:avLst/>
          </a:prstGeom>
        </p:spPr>
      </p:pic>
      <p:pic>
        <p:nvPicPr>
          <p:cNvPr id="5" name="Graphic 4" descr="Bank with solid fill">
            <a:hlinkClick r:id="rId14" action="ppaction://hlinksldjump" highlightClick="1"/>
            <a:hlinkHover r:id="rId14" action="ppaction://hlinksldjump" highlightClick="1"/>
            <a:extLst>
              <a:ext uri="{FF2B5EF4-FFF2-40B4-BE49-F238E27FC236}">
                <a16:creationId xmlns:a16="http://schemas.microsoft.com/office/drawing/2014/main" id="{D4E6A30F-0C73-E16E-DEC7-13BF845F104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981" y="5428806"/>
            <a:ext cx="183756" cy="183756"/>
          </a:xfrm>
          <a:prstGeom prst="rect">
            <a:avLst/>
          </a:prstGeom>
        </p:spPr>
      </p:pic>
      <p:pic>
        <p:nvPicPr>
          <p:cNvPr id="15" name="Picture 14">
            <a:extLst>
              <a:ext uri="{FF2B5EF4-FFF2-40B4-BE49-F238E27FC236}">
                <a16:creationId xmlns:a16="http://schemas.microsoft.com/office/drawing/2014/main" id="{D07F4157-E216-C548-1237-29E8A7AF52B8}"/>
              </a:ext>
            </a:extLst>
          </p:cNvPr>
          <p:cNvPicPr>
            <a:picLocks noChangeAspect="1"/>
          </p:cNvPicPr>
          <p:nvPr/>
        </p:nvPicPr>
        <p:blipFill>
          <a:blip r:embed="rId28"/>
          <a:stretch>
            <a:fillRect/>
          </a:stretch>
        </p:blipFill>
        <p:spPr>
          <a:xfrm>
            <a:off x="7430686" y="5957653"/>
            <a:ext cx="4570111" cy="375187"/>
          </a:xfrm>
          <a:prstGeom prst="rect">
            <a:avLst/>
          </a:prstGeom>
        </p:spPr>
      </p:pic>
      <p:sp>
        <p:nvSpPr>
          <p:cNvPr id="17" name="TextBox 16">
            <a:extLst>
              <a:ext uri="{FF2B5EF4-FFF2-40B4-BE49-F238E27FC236}">
                <a16:creationId xmlns:a16="http://schemas.microsoft.com/office/drawing/2014/main" id="{ADF5B6A3-B0DB-358E-28A1-FB4E770C3D93}"/>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 NASC</a:t>
            </a:r>
          </a:p>
        </p:txBody>
      </p:sp>
    </p:spTree>
    <p:extLst>
      <p:ext uri="{BB962C8B-B14F-4D97-AF65-F5344CB8AC3E}">
        <p14:creationId xmlns:p14="http://schemas.microsoft.com/office/powerpoint/2010/main" val="2471766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9"/>
            <a:ext cx="2690019" cy="1138934"/>
          </a:xfrm>
        </p:spPr>
        <p:txBody>
          <a:bodyPr>
            <a:normAutofit/>
          </a:bodyPr>
          <a:lstStyle/>
          <a:p>
            <a:r>
              <a:rPr lang="en-US" sz="2400" dirty="0"/>
              <a:t>Topic 20: </a:t>
            </a:r>
            <a:br>
              <a:rPr lang="en-US" sz="2400" dirty="0"/>
            </a:br>
            <a:r>
              <a:rPr lang="en-US" sz="2400" dirty="0"/>
              <a:t>Variety release</a:t>
            </a:r>
          </a:p>
        </p:txBody>
      </p:sp>
      <p:sp>
        <p:nvSpPr>
          <p:cNvPr id="4" name="Rectangle: Rounded Corners 3">
            <a:extLst>
              <a:ext uri="{FF2B5EF4-FFF2-40B4-BE49-F238E27FC236}">
                <a16:creationId xmlns:a16="http://schemas.microsoft.com/office/drawing/2014/main" id="{463AAB71-2369-5E16-FAE3-12C232D2289B}"/>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7" name="Table 11">
            <a:extLst>
              <a:ext uri="{FF2B5EF4-FFF2-40B4-BE49-F238E27FC236}">
                <a16:creationId xmlns:a16="http://schemas.microsoft.com/office/drawing/2014/main" id="{859B8CDE-848F-2A95-EC6B-8AFC1964D76C}"/>
              </a:ext>
            </a:extLst>
          </p:cNvPr>
          <p:cNvGraphicFramePr>
            <a:graphicFrameLocks noGrp="1"/>
          </p:cNvGraphicFramePr>
          <p:nvPr>
            <p:extLst>
              <p:ext uri="{D42A27DB-BD31-4B8C-83A1-F6EECF244321}">
                <p14:modId xmlns:p14="http://schemas.microsoft.com/office/powerpoint/2010/main" val="3571294057"/>
              </p:ext>
            </p:extLst>
          </p:nvPr>
        </p:nvGraphicFramePr>
        <p:xfrm>
          <a:off x="3189503" y="677101"/>
          <a:ext cx="3858997" cy="5357941"/>
        </p:xfrm>
        <a:graphic>
          <a:graphicData uri="http://schemas.openxmlformats.org/drawingml/2006/table">
            <a:tbl>
              <a:tblPr firstRow="1" bandRow="1">
                <a:tableStyleId>{5940675A-B579-460E-94D1-54222C63F5DA}</a:tableStyleId>
              </a:tblPr>
              <a:tblGrid>
                <a:gridCol w="3858997">
                  <a:extLst>
                    <a:ext uri="{9D8B030D-6E8A-4147-A177-3AD203B41FA5}">
                      <a16:colId xmlns:a16="http://schemas.microsoft.com/office/drawing/2014/main" val="382777330"/>
                    </a:ext>
                  </a:extLst>
                </a:gridCol>
              </a:tblGrid>
              <a:tr h="528349">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747442">
                <a:tc>
                  <a:txBody>
                    <a:bodyPr/>
                    <a:lstStyle/>
                    <a:p>
                      <a:pPr algn="l"/>
                      <a:r>
                        <a:rPr lang="en-US" sz="1100" noProof="0" dirty="0">
                          <a:solidFill>
                            <a:schemeClr val="tx2"/>
                          </a:solidFill>
                          <a:latin typeface="Verdana Pro" panose="020B0604030504040204" pitchFamily="34" charset="0"/>
                        </a:rPr>
                        <a:t>Average length of variety release process (in months) by industry stakeholders is reduced (</a:t>
                      </a:r>
                      <a:r>
                        <a:rPr lang="nl-NL" sz="1100" noProof="0" dirty="0">
                          <a:solidFill>
                            <a:schemeClr val="tx2"/>
                          </a:solidFill>
                          <a:latin typeface="Verdana Pro" panose="020B0604030504040204" pitchFamily="34" charset="0"/>
                        </a:rPr>
                        <a:t>15</a:t>
                      </a:r>
                      <a:r>
                        <a:rPr lang="nl-NL" sz="1100" dirty="0">
                          <a:solidFill>
                            <a:schemeClr val="tx2"/>
                          </a:solidFill>
                          <a:latin typeface="Verdana Pro" panose="020B0604030504040204" pitchFamily="34" charset="0"/>
                        </a:rPr>
                        <a:t>%</a:t>
                      </a:r>
                      <a:r>
                        <a:rPr lang="en-GB" sz="1100" noProof="0" dirty="0">
                          <a:solidFill>
                            <a:schemeClr val="tx2"/>
                          </a:solidFill>
                          <a:latin typeface="Verdana Pro" panose="020B0604030504040204" pitchFamily="34" charset="0"/>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8173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Satisfaction rating of variety release process by industry stakeholders has improved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15</a:t>
                      </a:r>
                      <a:r>
                        <a:rPr lang="nl-NL" sz="1100" dirty="0">
                          <a:solidFill>
                            <a:schemeClr val="tx2"/>
                          </a:solidFill>
                          <a:latin typeface="Verdana Pro" panose="020B0604030504040204" pitchFamily="34" charset="0"/>
                        </a:rPr>
                        <a:t>%</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816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The cost of variety release process for maize, including VCU and on-farm testing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20</a:t>
                      </a:r>
                      <a:r>
                        <a:rPr lang="nl-NL" sz="1100" dirty="0">
                          <a:solidFill>
                            <a:schemeClr val="tx2"/>
                          </a:solidFill>
                          <a:latin typeface="Verdana Pro" panose="020B0604030504040204" pitchFamily="34" charset="0"/>
                        </a:rPr>
                        <a:t>%</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7624112"/>
                  </a:ext>
                </a:extLst>
              </a:tr>
              <a:tr h="816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The cost of variety release process for Tomato (only on-farm testing)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20</a:t>
                      </a:r>
                      <a:r>
                        <a:rPr lang="nl-NL" sz="1100" dirty="0">
                          <a:solidFill>
                            <a:schemeClr val="tx2"/>
                          </a:solidFill>
                          <a:latin typeface="Verdana Pro" panose="020B0604030504040204" pitchFamily="34" charset="0"/>
                        </a:rPr>
                        <a:t>%</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6454568"/>
                  </a:ext>
                </a:extLst>
              </a:tr>
              <a:tr h="816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Increased number of improved varieties released for all crops, per annum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10</a:t>
                      </a:r>
                      <a:r>
                        <a:rPr lang="nl-NL" sz="1100" dirty="0">
                          <a:solidFill>
                            <a:schemeClr val="tx2"/>
                          </a:solidFill>
                          <a:latin typeface="Verdana Pro" panose="020B0604030504040204" pitchFamily="34" charset="0"/>
                        </a:rPr>
                        <a:t>%</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2138126"/>
                  </a:ext>
                </a:extLst>
              </a:tr>
              <a:tr h="816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Established alignment between the Nigerian and ECOWAS regulation leading to release of new crops varieties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10</a:t>
                      </a:r>
                      <a:r>
                        <a:rPr lang="nl-NL" sz="1100" dirty="0">
                          <a:solidFill>
                            <a:schemeClr val="tx2"/>
                          </a:solidFill>
                          <a:latin typeface="Verdana Pro" panose="020B0604030504040204" pitchFamily="34" charset="0"/>
                        </a:rPr>
                        <a:t>%</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30090534"/>
                  </a:ext>
                </a:extLst>
              </a:tr>
            </a:tbl>
          </a:graphicData>
        </a:graphic>
      </p:graphicFrame>
      <p:sp>
        <p:nvSpPr>
          <p:cNvPr id="8" name="TextBox 7">
            <a:extLst>
              <a:ext uri="{FF2B5EF4-FFF2-40B4-BE49-F238E27FC236}">
                <a16:creationId xmlns:a16="http://schemas.microsoft.com/office/drawing/2014/main" id="{EC438E2D-5D45-B927-14F9-5B49F9462718}"/>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10" name="TextBox 9">
            <a:extLst>
              <a:ext uri="{FF2B5EF4-FFF2-40B4-BE49-F238E27FC236}">
                <a16:creationId xmlns:a16="http://schemas.microsoft.com/office/drawing/2014/main" id="{889F9C27-EF0A-758F-48ED-281B6C3BEBFA}"/>
              </a:ext>
            </a:extLst>
          </p:cNvPr>
          <p:cNvSpPr txBox="1"/>
          <p:nvPr/>
        </p:nvSpPr>
        <p:spPr>
          <a:xfrm>
            <a:off x="2981691" y="132362"/>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21" name="Rectangle: Rounded Corners 20">
            <a:extLst>
              <a:ext uri="{FF2B5EF4-FFF2-40B4-BE49-F238E27FC236}">
                <a16:creationId xmlns:a16="http://schemas.microsoft.com/office/drawing/2014/main" id="{93FCD975-2BBF-E529-6760-5B7B4BF65205}"/>
              </a:ext>
            </a:extLst>
          </p:cNvPr>
          <p:cNvSpPr/>
          <p:nvPr/>
        </p:nvSpPr>
        <p:spPr>
          <a:xfrm>
            <a:off x="194898" y="1558838"/>
            <a:ext cx="2682625" cy="2098766"/>
          </a:xfrm>
          <a:prstGeom prst="roundRect">
            <a:avLst>
              <a:gd name="adj" fmla="val 362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Increased efficiency and transparency in variety release procedures with a more realistic cost-benefit ratio (regulation &amp; management; service provision; revenue generation &amp; reinvestment); enforced ECOWAS </a:t>
            </a:r>
          </a:p>
          <a:p>
            <a:r>
              <a:rPr lang="en-US" sz="1050" dirty="0">
                <a:solidFill>
                  <a:schemeClr val="bg1"/>
                </a:solidFill>
                <a:latin typeface="Verdana Pro" panose="020B0604030504040204" pitchFamily="34" charset="0"/>
              </a:rPr>
              <a:t>harmonization on variety release that supports private sector investment (regulation &amp; management)</a:t>
            </a:r>
          </a:p>
        </p:txBody>
      </p:sp>
      <p:graphicFrame>
        <p:nvGraphicFramePr>
          <p:cNvPr id="22" name="Chart 21">
            <a:extLst>
              <a:ext uri="{FF2B5EF4-FFF2-40B4-BE49-F238E27FC236}">
                <a16:creationId xmlns:a16="http://schemas.microsoft.com/office/drawing/2014/main" id="{709752F1-64EA-B1DE-DCA7-4D5EB1938AE7}"/>
              </a:ext>
            </a:extLst>
          </p:cNvPr>
          <p:cNvGraphicFramePr>
            <a:graphicFrameLocks/>
          </p:cNvGraphicFramePr>
          <p:nvPr>
            <p:extLst>
              <p:ext uri="{D42A27DB-BD31-4B8C-83A1-F6EECF244321}">
                <p14:modId xmlns:p14="http://schemas.microsoft.com/office/powerpoint/2010/main" val="3514191686"/>
              </p:ext>
            </p:extLst>
          </p:nvPr>
        </p:nvGraphicFramePr>
        <p:xfrm>
          <a:off x="7426990" y="2482186"/>
          <a:ext cx="4570112" cy="3207612"/>
        </p:xfrm>
        <a:graphic>
          <a:graphicData uri="http://schemas.openxmlformats.org/drawingml/2006/chart">
            <c:chart xmlns:c="http://schemas.openxmlformats.org/drawingml/2006/chart" xmlns:r="http://schemas.openxmlformats.org/officeDocument/2006/relationships" r:id="rId2"/>
          </a:graphicData>
        </a:graphic>
      </p:graphicFrame>
      <p:pic>
        <p:nvPicPr>
          <p:cNvPr id="23" name="Picture 22">
            <a:hlinkClick r:id="rId3" action="ppaction://hlinksldjump"/>
            <a:extLst>
              <a:ext uri="{FF2B5EF4-FFF2-40B4-BE49-F238E27FC236}">
                <a16:creationId xmlns:a16="http://schemas.microsoft.com/office/drawing/2014/main" id="{BE59CEF3-7EFB-45D1-DA1C-A8DB4AC6908D}"/>
              </a:ext>
            </a:extLst>
          </p:cNvPr>
          <p:cNvPicPr>
            <a:picLocks noChangeAspect="1"/>
          </p:cNvPicPr>
          <p:nvPr/>
        </p:nvPicPr>
        <p:blipFill>
          <a:blip r:embed="rId4"/>
          <a:stretch>
            <a:fillRect/>
          </a:stretch>
        </p:blipFill>
        <p:spPr>
          <a:xfrm>
            <a:off x="7574620" y="841297"/>
            <a:ext cx="2322777" cy="1353429"/>
          </a:xfrm>
          <a:prstGeom prst="rect">
            <a:avLst/>
          </a:prstGeom>
        </p:spPr>
      </p:pic>
      <p:sp>
        <p:nvSpPr>
          <p:cNvPr id="32" name="TextBox 31">
            <a:extLst>
              <a:ext uri="{FF2B5EF4-FFF2-40B4-BE49-F238E27FC236}">
                <a16:creationId xmlns:a16="http://schemas.microsoft.com/office/drawing/2014/main" id="{41B1EE42-E189-9F8D-8F05-69958F6F594D}"/>
              </a:ext>
            </a:extLst>
          </p:cNvPr>
          <p:cNvSpPr txBox="1"/>
          <p:nvPr/>
        </p:nvSpPr>
        <p:spPr>
          <a:xfrm>
            <a:off x="10006392" y="917846"/>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Fair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from 2022 - 2023</a:t>
            </a:r>
          </a:p>
        </p:txBody>
      </p:sp>
      <p:sp>
        <p:nvSpPr>
          <p:cNvPr id="3" name="Arrow: Chevron 2">
            <a:hlinkClick r:id="" action="ppaction://hlinkshowjump?jump=nextslide"/>
            <a:extLst>
              <a:ext uri="{FF2B5EF4-FFF2-40B4-BE49-F238E27FC236}">
                <a16:creationId xmlns:a16="http://schemas.microsoft.com/office/drawing/2014/main" id="{DBD26102-BCE6-5C13-EFE4-7F3CCE42B4B1}"/>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hlinkClick r:id="" action="ppaction://hlinkshowjump?jump=previousslide"/>
            <a:extLst>
              <a:ext uri="{FF2B5EF4-FFF2-40B4-BE49-F238E27FC236}">
                <a16:creationId xmlns:a16="http://schemas.microsoft.com/office/drawing/2014/main" id="{04BC8095-36D7-0AEB-53EA-ABC31D525776}"/>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Graphic 18" descr="Crops with solid fill">
            <a:hlinkClick r:id="rId5" action="ppaction://hlinksldjump"/>
            <a:hlinkHover r:id="rId5" action="ppaction://hlinksldjump" highlightClick="1"/>
            <a:extLst>
              <a:ext uri="{FF2B5EF4-FFF2-40B4-BE49-F238E27FC236}">
                <a16:creationId xmlns:a16="http://schemas.microsoft.com/office/drawing/2014/main" id="{E2D69CEC-C62E-A43A-2CA7-CEBE40A4AF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20" name="Graphic 19" descr="Blockchain with solid fill">
            <a:hlinkClick r:id="rId8" action="ppaction://hlinksldjump" highlightClick="1"/>
            <a:hlinkHover r:id="rId8" action="ppaction://hlinksldjump" highlightClick="1"/>
            <a:extLst>
              <a:ext uri="{FF2B5EF4-FFF2-40B4-BE49-F238E27FC236}">
                <a16:creationId xmlns:a16="http://schemas.microsoft.com/office/drawing/2014/main" id="{8BC2A44E-B035-9419-2BAB-E043C023AC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24" name="Graphic 23" descr="Bank with solid fill">
            <a:hlinkClick r:id="rId11" action="ppaction://hlinksldjump" highlightClick="1"/>
            <a:hlinkHover r:id="rId11" action="ppaction://hlinksldjump" highlightClick="1"/>
            <a:extLst>
              <a:ext uri="{FF2B5EF4-FFF2-40B4-BE49-F238E27FC236}">
                <a16:creationId xmlns:a16="http://schemas.microsoft.com/office/drawing/2014/main" id="{26D52CAA-8AD1-D1B0-83F3-FEA25165CB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25" name="Graphic 24" descr="Coins with solid fill">
            <a:hlinkClick r:id="rId14" action="ppaction://hlinksldjump" highlightClick="1"/>
            <a:hlinkHover r:id="rId14" action="ppaction://hlinksldjump" highlightClick="1"/>
            <a:extLst>
              <a:ext uri="{FF2B5EF4-FFF2-40B4-BE49-F238E27FC236}">
                <a16:creationId xmlns:a16="http://schemas.microsoft.com/office/drawing/2014/main" id="{7FE54588-6648-555F-833F-0831890555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26" name="Graphic 25"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098B7837-3913-286D-AD76-A4DF7E5D160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27" name="Graphic 26"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51DD031A-8D0E-1202-4EEE-C95149C91D0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29" name="Graphic 28" descr="Hamburger Menu Icon with solid fill">
            <a:hlinkClick r:id="rId3" action="ppaction://hlinksldjump"/>
            <a:extLst>
              <a:ext uri="{FF2B5EF4-FFF2-40B4-BE49-F238E27FC236}">
                <a16:creationId xmlns:a16="http://schemas.microsoft.com/office/drawing/2014/main" id="{AC8B1F6C-C895-EF7B-5A1E-683D82AF1C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13" name="Table 7">
            <a:extLst>
              <a:ext uri="{FF2B5EF4-FFF2-40B4-BE49-F238E27FC236}">
                <a16:creationId xmlns:a16="http://schemas.microsoft.com/office/drawing/2014/main" id="{80D19609-9B00-A657-97A8-E7ED7045D13D}"/>
              </a:ext>
            </a:extLst>
          </p:cNvPr>
          <p:cNvGraphicFramePr>
            <a:graphicFrameLocks noGrp="1"/>
          </p:cNvGraphicFramePr>
          <p:nvPr>
            <p:extLst>
              <p:ext uri="{D42A27DB-BD31-4B8C-83A1-F6EECF244321}">
                <p14:modId xmlns:p14="http://schemas.microsoft.com/office/powerpoint/2010/main" val="3889936371"/>
              </p:ext>
            </p:extLst>
          </p:nvPr>
        </p:nvGraphicFramePr>
        <p:xfrm>
          <a:off x="1587" y="5397889"/>
          <a:ext cx="2988813" cy="1047452"/>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662294073"/>
                    </a:ext>
                  </a:extLst>
                </a:gridCol>
                <a:gridCol w="2780533">
                  <a:extLst>
                    <a:ext uri="{9D8B030D-6E8A-4147-A177-3AD203B41FA5}">
                      <a16:colId xmlns:a16="http://schemas.microsoft.com/office/drawing/2014/main" val="5074443"/>
                    </a:ext>
                  </a:extLst>
                </a:gridCol>
              </a:tblGrid>
              <a:tr h="222654">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Coordination &amp; Governance</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214745">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Plant variety protection</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4399">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u="none" kern="1200" dirty="0">
                          <a:solidFill>
                            <a:schemeClr val="bg1"/>
                          </a:solidFill>
                          <a:latin typeface="Verdana Pro" panose="020B0604030504040204" pitchFamily="34" charset="0"/>
                          <a:ea typeface="+mn-ea"/>
                          <a:cs typeface="+mn-cs"/>
                        </a:rPr>
                        <a:t>Variety release</a:t>
                      </a:r>
                      <a:endParaRPr lang="en-US" sz="700" b="1" u="none"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200909">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Seed import</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2147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Seed export</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pic>
        <p:nvPicPr>
          <p:cNvPr id="14" name="Graphic 13" descr="Bank with solid fill">
            <a:hlinkClick r:id="rId11" action="ppaction://hlinksldjump" highlightClick="1"/>
            <a:hlinkHover r:id="rId11" action="ppaction://hlinksldjump" highlightClick="1"/>
            <a:extLst>
              <a:ext uri="{FF2B5EF4-FFF2-40B4-BE49-F238E27FC236}">
                <a16:creationId xmlns:a16="http://schemas.microsoft.com/office/drawing/2014/main" id="{2088F5C9-F107-4778-156D-52D569596F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81" y="5428806"/>
            <a:ext cx="183756" cy="183756"/>
          </a:xfrm>
          <a:prstGeom prst="rect">
            <a:avLst/>
          </a:prstGeom>
        </p:spPr>
      </p:pic>
      <p:pic>
        <p:nvPicPr>
          <p:cNvPr id="15" name="Picture 14">
            <a:extLst>
              <a:ext uri="{FF2B5EF4-FFF2-40B4-BE49-F238E27FC236}">
                <a16:creationId xmlns:a16="http://schemas.microsoft.com/office/drawing/2014/main" id="{9A605481-DC45-59D5-209C-EC6D0C29C04A}"/>
              </a:ext>
            </a:extLst>
          </p:cNvPr>
          <p:cNvPicPr>
            <a:picLocks noChangeAspect="1"/>
          </p:cNvPicPr>
          <p:nvPr/>
        </p:nvPicPr>
        <p:blipFill>
          <a:blip r:embed="rId28"/>
          <a:stretch>
            <a:fillRect/>
          </a:stretch>
        </p:blipFill>
        <p:spPr>
          <a:xfrm>
            <a:off x="7430686" y="5957653"/>
            <a:ext cx="4570111" cy="375187"/>
          </a:xfrm>
          <a:prstGeom prst="rect">
            <a:avLst/>
          </a:prstGeom>
        </p:spPr>
      </p:pic>
      <p:sp>
        <p:nvSpPr>
          <p:cNvPr id="16" name="TextBox 15">
            <a:extLst>
              <a:ext uri="{FF2B5EF4-FFF2-40B4-BE49-F238E27FC236}">
                <a16:creationId xmlns:a16="http://schemas.microsoft.com/office/drawing/2014/main" id="{262A3B30-E6FB-CAEF-333C-441050942E29}"/>
              </a:ext>
            </a:extLst>
          </p:cNvPr>
          <p:cNvSpPr txBox="1"/>
          <p:nvPr/>
        </p:nvSpPr>
        <p:spPr>
          <a:xfrm>
            <a:off x="3140480" y="6208135"/>
            <a:ext cx="2730959"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NASC, TASAI, NACGRAB, CSP</a:t>
            </a:r>
          </a:p>
        </p:txBody>
      </p:sp>
    </p:spTree>
    <p:extLst>
      <p:ext uri="{BB962C8B-B14F-4D97-AF65-F5344CB8AC3E}">
        <p14:creationId xmlns:p14="http://schemas.microsoft.com/office/powerpoint/2010/main" val="563070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8"/>
            <a:ext cx="2690019" cy="1234729"/>
          </a:xfrm>
        </p:spPr>
        <p:txBody>
          <a:bodyPr>
            <a:normAutofit/>
          </a:bodyPr>
          <a:lstStyle/>
          <a:p>
            <a:r>
              <a:rPr lang="en-US" sz="2500" dirty="0"/>
              <a:t>Topic 21:</a:t>
            </a:r>
            <a:br>
              <a:rPr lang="en-US" sz="2500" dirty="0"/>
            </a:br>
            <a:r>
              <a:rPr lang="en-US" sz="2500" dirty="0"/>
              <a:t>Seed import</a:t>
            </a:r>
          </a:p>
        </p:txBody>
      </p:sp>
      <p:sp>
        <p:nvSpPr>
          <p:cNvPr id="4" name="Rectangle: Rounded Corners 3">
            <a:extLst>
              <a:ext uri="{FF2B5EF4-FFF2-40B4-BE49-F238E27FC236}">
                <a16:creationId xmlns:a16="http://schemas.microsoft.com/office/drawing/2014/main" id="{3034C3B1-7A4F-CBB1-DE04-DEF25AE7E205}"/>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7" name="Table 11">
            <a:extLst>
              <a:ext uri="{FF2B5EF4-FFF2-40B4-BE49-F238E27FC236}">
                <a16:creationId xmlns:a16="http://schemas.microsoft.com/office/drawing/2014/main" id="{B799CAF5-F301-3693-A5BF-955924FD041E}"/>
              </a:ext>
            </a:extLst>
          </p:cNvPr>
          <p:cNvGraphicFramePr>
            <a:graphicFrameLocks noGrp="1"/>
          </p:cNvGraphicFramePr>
          <p:nvPr>
            <p:extLst>
              <p:ext uri="{D42A27DB-BD31-4B8C-83A1-F6EECF244321}">
                <p14:modId xmlns:p14="http://schemas.microsoft.com/office/powerpoint/2010/main" val="3320602774"/>
              </p:ext>
            </p:extLst>
          </p:nvPr>
        </p:nvGraphicFramePr>
        <p:xfrm>
          <a:off x="3140480" y="677099"/>
          <a:ext cx="3983903" cy="5165136"/>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524799">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546779">
                <a:tc>
                  <a:txBody>
                    <a:bodyPr/>
                    <a:lstStyle/>
                    <a:p>
                      <a:pPr algn="l"/>
                      <a:r>
                        <a:rPr lang="en-US" sz="1100" noProof="0" dirty="0">
                          <a:solidFill>
                            <a:schemeClr val="tx2"/>
                          </a:solidFill>
                          <a:latin typeface="Verdana Pro" panose="020B0604030504040204" pitchFamily="34" charset="0"/>
                        </a:rPr>
                        <a:t>The seed import/export portal is developed and fully functional (</a:t>
                      </a:r>
                      <a:r>
                        <a:rPr lang="nl-NL" sz="1100" noProof="0" dirty="0">
                          <a:solidFill>
                            <a:schemeClr val="tx2"/>
                          </a:solidFill>
                          <a:latin typeface="Verdana Pro" panose="020B0604030504040204" pitchFamily="34" charset="0"/>
                        </a:rPr>
                        <a:t>4</a:t>
                      </a:r>
                      <a:r>
                        <a:rPr lang="nl-NL" sz="1100" dirty="0">
                          <a:solidFill>
                            <a:schemeClr val="tx2"/>
                          </a:solidFill>
                          <a:latin typeface="Verdana Pro" panose="020B0604030504040204" pitchFamily="34" charset="0"/>
                        </a:rPr>
                        <a:t>0%</a:t>
                      </a:r>
                      <a:r>
                        <a:rPr lang="en-GB" sz="1100" noProof="0" dirty="0">
                          <a:solidFill>
                            <a:schemeClr val="tx2"/>
                          </a:solidFill>
                          <a:latin typeface="Verdana Pro" panose="020B0604030504040204" pitchFamily="34" charset="0"/>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546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Import tariffs for seed reviewed and approved for all crops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2</a:t>
                      </a:r>
                      <a:r>
                        <a:rPr lang="nl-NL" sz="1100" dirty="0">
                          <a:solidFill>
                            <a:schemeClr val="tx2"/>
                          </a:solidFill>
                          <a:latin typeface="Verdana Pro" panose="020B0604030504040204" pitchFamily="34" charset="0"/>
                        </a:rPr>
                        <a:t>0%</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r h="1546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Number of (manual) import permits issued by NASC has increased for all crops </a:t>
                      </a:r>
                      <a:r>
                        <a:rPr lang="en-US" sz="1100" noProof="0" dirty="0">
                          <a:solidFill>
                            <a:schemeClr val="tx2"/>
                          </a:solidFill>
                          <a:latin typeface="Verdana Pro" panose="020B0604030504040204" pitchFamily="34" charset="0"/>
                        </a:rPr>
                        <a:t>(</a:t>
                      </a:r>
                      <a:r>
                        <a:rPr lang="nl-NL" sz="1100" noProof="0" dirty="0">
                          <a:solidFill>
                            <a:schemeClr val="tx2"/>
                          </a:solidFill>
                          <a:latin typeface="Verdana Pro" panose="020B0604030504040204" pitchFamily="34" charset="0"/>
                        </a:rPr>
                        <a:t>4</a:t>
                      </a:r>
                      <a:r>
                        <a:rPr lang="nl-NL" sz="1100" dirty="0">
                          <a:solidFill>
                            <a:schemeClr val="tx2"/>
                          </a:solidFill>
                          <a:latin typeface="Verdana Pro" panose="020B0604030504040204" pitchFamily="34" charset="0"/>
                        </a:rPr>
                        <a:t>0%</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3620308"/>
                  </a:ext>
                </a:extLst>
              </a:tr>
            </a:tbl>
          </a:graphicData>
        </a:graphic>
      </p:graphicFrame>
      <p:sp>
        <p:nvSpPr>
          <p:cNvPr id="8" name="TextBox 7">
            <a:extLst>
              <a:ext uri="{FF2B5EF4-FFF2-40B4-BE49-F238E27FC236}">
                <a16:creationId xmlns:a16="http://schemas.microsoft.com/office/drawing/2014/main" id="{80B8A705-C667-21D3-9FFD-52F738500664}"/>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10" name="TextBox 9">
            <a:extLst>
              <a:ext uri="{FF2B5EF4-FFF2-40B4-BE49-F238E27FC236}">
                <a16:creationId xmlns:a16="http://schemas.microsoft.com/office/drawing/2014/main" id="{C8A41298-7EBF-B3A2-0BCF-CF2CBB59495D}"/>
              </a:ext>
            </a:extLst>
          </p:cNvPr>
          <p:cNvSpPr txBox="1"/>
          <p:nvPr/>
        </p:nvSpPr>
        <p:spPr>
          <a:xfrm>
            <a:off x="2981691" y="132362"/>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19" name="Rectangle: Rounded Corners 18">
            <a:extLst>
              <a:ext uri="{FF2B5EF4-FFF2-40B4-BE49-F238E27FC236}">
                <a16:creationId xmlns:a16="http://schemas.microsoft.com/office/drawing/2014/main" id="{1C09AF18-B4F2-EA32-4969-5974BD05307B}"/>
              </a:ext>
            </a:extLst>
          </p:cNvPr>
          <p:cNvSpPr/>
          <p:nvPr/>
        </p:nvSpPr>
        <p:spPr>
          <a:xfrm>
            <a:off x="191202" y="1893735"/>
            <a:ext cx="2682625" cy="2129625"/>
          </a:xfrm>
          <a:prstGeom prst="roundRect">
            <a:avLst>
              <a:gd name="adj" fmla="val 362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Increased efficiency, predictability and transparency of seed import procedures and conditions at ports </a:t>
            </a:r>
          </a:p>
          <a:p>
            <a:r>
              <a:rPr lang="en-US" sz="1050" dirty="0">
                <a:solidFill>
                  <a:schemeClr val="bg1"/>
                </a:solidFill>
                <a:latin typeface="Verdana Pro" panose="020B0604030504040204" pitchFamily="34" charset="0"/>
              </a:rPr>
              <a:t>and borders, supported by a one-stop digital portal, that enables seed business development (regulation &amp; management; service provision); zero-import tariffs applied to seed of selected crops, similar to other </a:t>
            </a:r>
          </a:p>
          <a:p>
            <a:r>
              <a:rPr lang="en-US" sz="1050" dirty="0">
                <a:solidFill>
                  <a:schemeClr val="bg1"/>
                </a:solidFill>
                <a:latin typeface="Verdana Pro" panose="020B0604030504040204" pitchFamily="34" charset="0"/>
              </a:rPr>
              <a:t>agricultural inputs</a:t>
            </a:r>
          </a:p>
        </p:txBody>
      </p:sp>
      <p:graphicFrame>
        <p:nvGraphicFramePr>
          <p:cNvPr id="20" name="Chart 19">
            <a:extLst>
              <a:ext uri="{FF2B5EF4-FFF2-40B4-BE49-F238E27FC236}">
                <a16:creationId xmlns:a16="http://schemas.microsoft.com/office/drawing/2014/main" id="{8E326A74-C298-6379-84C5-630C1A30BF5A}"/>
              </a:ext>
            </a:extLst>
          </p:cNvPr>
          <p:cNvGraphicFramePr>
            <a:graphicFrameLocks/>
          </p:cNvGraphicFramePr>
          <p:nvPr>
            <p:extLst>
              <p:ext uri="{D42A27DB-BD31-4B8C-83A1-F6EECF244321}">
                <p14:modId xmlns:p14="http://schemas.microsoft.com/office/powerpoint/2010/main" val="3700042078"/>
              </p:ext>
            </p:extLst>
          </p:nvPr>
        </p:nvGraphicFramePr>
        <p:xfrm>
          <a:off x="7430686" y="2483182"/>
          <a:ext cx="4570112" cy="3168270"/>
        </p:xfrm>
        <a:graphic>
          <a:graphicData uri="http://schemas.openxmlformats.org/drawingml/2006/chart">
            <c:chart xmlns:c="http://schemas.openxmlformats.org/drawingml/2006/chart" xmlns:r="http://schemas.openxmlformats.org/officeDocument/2006/relationships" r:id="rId2"/>
          </a:graphicData>
        </a:graphic>
      </p:graphicFrame>
      <p:pic>
        <p:nvPicPr>
          <p:cNvPr id="21" name="Picture 20">
            <a:hlinkClick r:id="rId3" action="ppaction://hlinksldjump"/>
            <a:extLst>
              <a:ext uri="{FF2B5EF4-FFF2-40B4-BE49-F238E27FC236}">
                <a16:creationId xmlns:a16="http://schemas.microsoft.com/office/drawing/2014/main" id="{DB8D8D93-4F1C-3434-BA5D-95C9DA925A78}"/>
              </a:ext>
            </a:extLst>
          </p:cNvPr>
          <p:cNvPicPr>
            <a:picLocks noChangeAspect="1"/>
          </p:cNvPicPr>
          <p:nvPr/>
        </p:nvPicPr>
        <p:blipFill>
          <a:blip r:embed="rId4"/>
          <a:stretch>
            <a:fillRect/>
          </a:stretch>
        </p:blipFill>
        <p:spPr>
          <a:xfrm>
            <a:off x="7568680" y="834429"/>
            <a:ext cx="2298391" cy="1322947"/>
          </a:xfrm>
          <a:prstGeom prst="rect">
            <a:avLst/>
          </a:prstGeom>
        </p:spPr>
      </p:pic>
      <p:sp>
        <p:nvSpPr>
          <p:cNvPr id="30" name="TextBox 29">
            <a:extLst>
              <a:ext uri="{FF2B5EF4-FFF2-40B4-BE49-F238E27FC236}">
                <a16:creationId xmlns:a16="http://schemas.microsoft.com/office/drawing/2014/main" id="{34E5FA25-7745-FF2D-42F4-FF7F828042FC}"/>
              </a:ext>
            </a:extLst>
          </p:cNvPr>
          <p:cNvSpPr txBox="1"/>
          <p:nvPr/>
        </p:nvSpPr>
        <p:spPr>
          <a:xfrm>
            <a:off x="10006392" y="917846"/>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Poor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from 2022 - 2023</a:t>
            </a:r>
          </a:p>
        </p:txBody>
      </p:sp>
      <p:sp>
        <p:nvSpPr>
          <p:cNvPr id="3" name="Arrow: Chevron 2">
            <a:hlinkClick r:id="" action="ppaction://hlinkshowjump?jump=nextslide"/>
            <a:extLst>
              <a:ext uri="{FF2B5EF4-FFF2-40B4-BE49-F238E27FC236}">
                <a16:creationId xmlns:a16="http://schemas.microsoft.com/office/drawing/2014/main" id="{5A3256FD-FE9A-C24B-3A7D-4A8CEE1741AC}"/>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hlinkClick r:id="" action="ppaction://hlinkshowjump?jump=previousslide"/>
            <a:extLst>
              <a:ext uri="{FF2B5EF4-FFF2-40B4-BE49-F238E27FC236}">
                <a16:creationId xmlns:a16="http://schemas.microsoft.com/office/drawing/2014/main" id="{2B56B146-3721-2963-DBF6-E38D553F2FD0}"/>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phic 11" descr="Crops with solid fill">
            <a:hlinkClick r:id="rId5" action="ppaction://hlinksldjump"/>
            <a:hlinkHover r:id="rId5" action="ppaction://hlinksldjump" highlightClick="1"/>
            <a:extLst>
              <a:ext uri="{FF2B5EF4-FFF2-40B4-BE49-F238E27FC236}">
                <a16:creationId xmlns:a16="http://schemas.microsoft.com/office/drawing/2014/main" id="{B0129FBC-8CA1-E79C-7EAA-D06488F65F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13" name="Graphic 12" descr="Blockchain with solid fill">
            <a:hlinkClick r:id="rId8" action="ppaction://hlinksldjump" highlightClick="1"/>
            <a:hlinkHover r:id="rId8" action="ppaction://hlinksldjump" highlightClick="1"/>
            <a:extLst>
              <a:ext uri="{FF2B5EF4-FFF2-40B4-BE49-F238E27FC236}">
                <a16:creationId xmlns:a16="http://schemas.microsoft.com/office/drawing/2014/main" id="{E1EF198D-864C-C822-243D-17ACD940B4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14" name="Graphic 13" descr="Bank with solid fill">
            <a:hlinkClick r:id="rId11" action="ppaction://hlinksldjump" highlightClick="1"/>
            <a:hlinkHover r:id="rId11" action="ppaction://hlinksldjump" highlightClick="1"/>
            <a:extLst>
              <a:ext uri="{FF2B5EF4-FFF2-40B4-BE49-F238E27FC236}">
                <a16:creationId xmlns:a16="http://schemas.microsoft.com/office/drawing/2014/main" id="{1D9EFA9F-48DA-5A3D-8BC2-56EA706FF3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15" name="Graphic 14" descr="Coins with solid fill">
            <a:hlinkClick r:id="rId14" action="ppaction://hlinksldjump" highlightClick="1"/>
            <a:hlinkHover r:id="rId14" action="ppaction://hlinksldjump" highlightClick="1"/>
            <a:extLst>
              <a:ext uri="{FF2B5EF4-FFF2-40B4-BE49-F238E27FC236}">
                <a16:creationId xmlns:a16="http://schemas.microsoft.com/office/drawing/2014/main" id="{C0B4B534-000D-6C9A-61B7-8B379A40AFB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16" name="Graphic 15"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10F70066-CA05-DB9F-1693-0258CAA42AB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17" name="Graphic 16"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E19844FE-3BE8-0933-1F40-15B00BB6774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18" name="Graphic 17" descr="Hamburger Menu Icon with solid fill">
            <a:hlinkClick r:id="rId3" action="ppaction://hlinksldjump"/>
            <a:extLst>
              <a:ext uri="{FF2B5EF4-FFF2-40B4-BE49-F238E27FC236}">
                <a16:creationId xmlns:a16="http://schemas.microsoft.com/office/drawing/2014/main" id="{E411572B-7575-90D5-B895-0B2AAF870B4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23" name="Table 7">
            <a:extLst>
              <a:ext uri="{FF2B5EF4-FFF2-40B4-BE49-F238E27FC236}">
                <a16:creationId xmlns:a16="http://schemas.microsoft.com/office/drawing/2014/main" id="{80953F38-983C-914B-FBC2-F75067F693AA}"/>
              </a:ext>
            </a:extLst>
          </p:cNvPr>
          <p:cNvGraphicFramePr>
            <a:graphicFrameLocks noGrp="1"/>
          </p:cNvGraphicFramePr>
          <p:nvPr>
            <p:extLst>
              <p:ext uri="{D42A27DB-BD31-4B8C-83A1-F6EECF244321}">
                <p14:modId xmlns:p14="http://schemas.microsoft.com/office/powerpoint/2010/main" val="3102760470"/>
              </p:ext>
            </p:extLst>
          </p:nvPr>
        </p:nvGraphicFramePr>
        <p:xfrm>
          <a:off x="1587" y="5397889"/>
          <a:ext cx="2988813" cy="1047452"/>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662294073"/>
                    </a:ext>
                  </a:extLst>
                </a:gridCol>
                <a:gridCol w="2780533">
                  <a:extLst>
                    <a:ext uri="{9D8B030D-6E8A-4147-A177-3AD203B41FA5}">
                      <a16:colId xmlns:a16="http://schemas.microsoft.com/office/drawing/2014/main" val="5074443"/>
                    </a:ext>
                  </a:extLst>
                </a:gridCol>
              </a:tblGrid>
              <a:tr h="222654">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Coordination &amp; Governance</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214745">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Plant variety protection</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4399">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Variety release</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200909">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Seed import</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2147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Seed export</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pic>
        <p:nvPicPr>
          <p:cNvPr id="24" name="Graphic 23" descr="Bank with solid fill">
            <a:hlinkClick r:id="rId11" action="ppaction://hlinksldjump" highlightClick="1"/>
            <a:hlinkHover r:id="rId11" action="ppaction://hlinksldjump" highlightClick="1"/>
            <a:extLst>
              <a:ext uri="{FF2B5EF4-FFF2-40B4-BE49-F238E27FC236}">
                <a16:creationId xmlns:a16="http://schemas.microsoft.com/office/drawing/2014/main" id="{FF940EBD-0B3E-7311-F41B-1FD3122049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81" y="5428806"/>
            <a:ext cx="183756" cy="183756"/>
          </a:xfrm>
          <a:prstGeom prst="rect">
            <a:avLst/>
          </a:prstGeom>
        </p:spPr>
      </p:pic>
      <p:pic>
        <p:nvPicPr>
          <p:cNvPr id="25" name="Picture 24">
            <a:extLst>
              <a:ext uri="{FF2B5EF4-FFF2-40B4-BE49-F238E27FC236}">
                <a16:creationId xmlns:a16="http://schemas.microsoft.com/office/drawing/2014/main" id="{64A279F8-84B1-FF8E-8962-9B4A30F204A7}"/>
              </a:ext>
            </a:extLst>
          </p:cNvPr>
          <p:cNvPicPr>
            <a:picLocks noChangeAspect="1"/>
          </p:cNvPicPr>
          <p:nvPr/>
        </p:nvPicPr>
        <p:blipFill>
          <a:blip r:embed="rId28"/>
          <a:stretch>
            <a:fillRect/>
          </a:stretch>
        </p:blipFill>
        <p:spPr>
          <a:xfrm>
            <a:off x="7430686" y="5957653"/>
            <a:ext cx="4570111" cy="375187"/>
          </a:xfrm>
          <a:prstGeom prst="rect">
            <a:avLst/>
          </a:prstGeom>
        </p:spPr>
      </p:pic>
      <p:sp>
        <p:nvSpPr>
          <p:cNvPr id="26" name="TextBox 25">
            <a:extLst>
              <a:ext uri="{FF2B5EF4-FFF2-40B4-BE49-F238E27FC236}">
                <a16:creationId xmlns:a16="http://schemas.microsoft.com/office/drawing/2014/main" id="{0169C066-0DD8-557A-8BCF-4915E0410CF3}"/>
              </a:ext>
            </a:extLst>
          </p:cNvPr>
          <p:cNvSpPr txBox="1"/>
          <p:nvPr/>
        </p:nvSpPr>
        <p:spPr>
          <a:xfrm>
            <a:off x="3140480" y="6208135"/>
            <a:ext cx="1910491"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NAQS, NASC</a:t>
            </a:r>
          </a:p>
        </p:txBody>
      </p:sp>
    </p:spTree>
    <p:extLst>
      <p:ext uri="{BB962C8B-B14F-4D97-AF65-F5344CB8AC3E}">
        <p14:creationId xmlns:p14="http://schemas.microsoft.com/office/powerpoint/2010/main" val="1846432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9"/>
            <a:ext cx="2690019" cy="1121518"/>
          </a:xfrm>
        </p:spPr>
        <p:txBody>
          <a:bodyPr>
            <a:normAutofit/>
          </a:bodyPr>
          <a:lstStyle/>
          <a:p>
            <a:r>
              <a:rPr lang="en-US" sz="2400" dirty="0"/>
              <a:t>Topic 22: </a:t>
            </a:r>
            <a:br>
              <a:rPr lang="en-US" sz="2400" dirty="0"/>
            </a:br>
            <a:r>
              <a:rPr lang="en-US" sz="2400" dirty="0"/>
              <a:t>Seed export</a:t>
            </a:r>
          </a:p>
        </p:txBody>
      </p:sp>
      <p:sp>
        <p:nvSpPr>
          <p:cNvPr id="4" name="Rectangle: Rounded Corners 3">
            <a:extLst>
              <a:ext uri="{FF2B5EF4-FFF2-40B4-BE49-F238E27FC236}">
                <a16:creationId xmlns:a16="http://schemas.microsoft.com/office/drawing/2014/main" id="{BD5256BD-52ED-F857-77CD-919A586EB7B4}"/>
              </a:ext>
            </a:extLst>
          </p:cNvPr>
          <p:cNvSpPr/>
          <p:nvPr/>
        </p:nvSpPr>
        <p:spPr>
          <a:xfrm>
            <a:off x="7430687" y="677101"/>
            <a:ext cx="4570111" cy="1630675"/>
          </a:xfrm>
          <a:prstGeom prst="roundRect">
            <a:avLst>
              <a:gd name="adj" fmla="val 3624"/>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algn="ctr"/>
            <a:endParaRPr lang="en-US" sz="1400">
              <a:solidFill>
                <a:schemeClr val="tx2"/>
              </a:solidFill>
              <a:latin typeface="Verdana Pro" panose="020B0604030504040204" pitchFamily="34" charset="0"/>
            </a:endParaRPr>
          </a:p>
          <a:p>
            <a:pPr marL="285750" indent="-285750">
              <a:buFont typeface="Arial" panose="020B0604020202020204" pitchFamily="34" charset="0"/>
              <a:buChar char="•"/>
            </a:pPr>
            <a:endParaRPr lang="en-US" sz="1400">
              <a:solidFill>
                <a:schemeClr val="tx2"/>
              </a:solidFill>
              <a:latin typeface="Verdana Pro" panose="020B0604030504040204" pitchFamily="34" charset="0"/>
            </a:endParaRPr>
          </a:p>
        </p:txBody>
      </p:sp>
      <p:graphicFrame>
        <p:nvGraphicFramePr>
          <p:cNvPr id="7" name="Table 11">
            <a:extLst>
              <a:ext uri="{FF2B5EF4-FFF2-40B4-BE49-F238E27FC236}">
                <a16:creationId xmlns:a16="http://schemas.microsoft.com/office/drawing/2014/main" id="{FE9A9E55-7FA7-1F47-B9AF-9100C2BA77F5}"/>
              </a:ext>
            </a:extLst>
          </p:cNvPr>
          <p:cNvGraphicFramePr>
            <a:graphicFrameLocks noGrp="1"/>
          </p:cNvGraphicFramePr>
          <p:nvPr>
            <p:extLst>
              <p:ext uri="{D42A27DB-BD31-4B8C-83A1-F6EECF244321}">
                <p14:modId xmlns:p14="http://schemas.microsoft.com/office/powerpoint/2010/main" val="4152920824"/>
              </p:ext>
            </p:extLst>
          </p:nvPr>
        </p:nvGraphicFramePr>
        <p:xfrm>
          <a:off x="3140480" y="677099"/>
          <a:ext cx="3983903" cy="3511724"/>
        </p:xfrm>
        <a:graphic>
          <a:graphicData uri="http://schemas.openxmlformats.org/drawingml/2006/table">
            <a:tbl>
              <a:tblPr firstRow="1" bandRow="1">
                <a:tableStyleId>{5940675A-B579-460E-94D1-54222C63F5DA}</a:tableStyleId>
              </a:tblPr>
              <a:tblGrid>
                <a:gridCol w="3983903">
                  <a:extLst>
                    <a:ext uri="{9D8B030D-6E8A-4147-A177-3AD203B41FA5}">
                      <a16:colId xmlns:a16="http://schemas.microsoft.com/office/drawing/2014/main" val="382777330"/>
                    </a:ext>
                  </a:extLst>
                </a:gridCol>
              </a:tblGrid>
              <a:tr h="750657">
                <a:tc>
                  <a:txBody>
                    <a:bodyPr/>
                    <a:lstStyle/>
                    <a:p>
                      <a:pPr algn="ctr"/>
                      <a:r>
                        <a:rPr lang="nl-NL" sz="1050" b="1" noProof="0">
                          <a:solidFill>
                            <a:schemeClr val="tx2"/>
                          </a:solidFill>
                          <a:latin typeface="Verdana Pro" panose="020B0604030504040204" pitchFamily="34" charset="0"/>
                        </a:rPr>
                        <a:t>Indicators</a:t>
                      </a:r>
                      <a:endParaRPr lang="en-US" sz="1050" b="1" noProof="0">
                        <a:solidFill>
                          <a:schemeClr val="tx2"/>
                        </a:solidFill>
                        <a:latin typeface="Verdana Pro"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0332194"/>
                  </a:ext>
                </a:extLst>
              </a:tr>
              <a:tr h="1306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solidFill>
                            <a:schemeClr val="tx2"/>
                          </a:solidFill>
                          <a:latin typeface="Verdana Pro" panose="020B0604030504040204" pitchFamily="34" charset="0"/>
                        </a:rPr>
                        <a:t>The seed import/export portal is developed and fully functional (</a:t>
                      </a:r>
                      <a:r>
                        <a:rPr lang="nl-NL" sz="1100" dirty="0">
                          <a:solidFill>
                            <a:schemeClr val="tx2"/>
                          </a:solidFill>
                          <a:latin typeface="Verdana Pro" panose="020B0604030504040204" pitchFamily="34" charset="0"/>
                        </a:rPr>
                        <a:t>50%</a:t>
                      </a:r>
                      <a:r>
                        <a:rPr lang="en-GB" sz="1100" noProof="0" dirty="0">
                          <a:solidFill>
                            <a:schemeClr val="tx2"/>
                          </a:solidFill>
                          <a:latin typeface="Verdana Pro" panose="020B0604030504040204" pitchFamily="34" charset="0"/>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519065"/>
                  </a:ext>
                </a:extLst>
              </a:tr>
              <a:tr h="1454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rPr>
                        <a:t>Number of registered seed companies that export seeds </a:t>
                      </a:r>
                      <a:r>
                        <a:rPr lang="en-US" sz="1100" noProof="0" dirty="0">
                          <a:solidFill>
                            <a:schemeClr val="tx2"/>
                          </a:solidFill>
                          <a:latin typeface="Verdana Pro" panose="020B0604030504040204" pitchFamily="34" charset="0"/>
                        </a:rPr>
                        <a:t>(</a:t>
                      </a:r>
                      <a:r>
                        <a:rPr lang="nl-NL" sz="1100" dirty="0">
                          <a:solidFill>
                            <a:schemeClr val="tx2"/>
                          </a:solidFill>
                          <a:latin typeface="Verdana Pro" panose="020B0604030504040204" pitchFamily="34" charset="0"/>
                        </a:rPr>
                        <a:t>50%</a:t>
                      </a:r>
                      <a:r>
                        <a:rPr lang="en-GB" sz="1100" noProof="0" dirty="0">
                          <a:solidFill>
                            <a:schemeClr val="tx2"/>
                          </a:solidFill>
                          <a:latin typeface="Verdana Pro" panose="020B0604030504040204" pitchFamily="34" charset="0"/>
                        </a:rPr>
                        <a:t>)</a:t>
                      </a:r>
                      <a:endParaRPr kumimoji="0" lang="en-GB" sz="1100" b="0" i="0" u="none" strike="noStrike" kern="1200" cap="none" spc="0" normalizeH="0" baseline="0" noProof="0" dirty="0">
                        <a:ln>
                          <a:noFill/>
                        </a:ln>
                        <a:solidFill>
                          <a:srgbClr val="44546A"/>
                        </a:solidFill>
                        <a:effectLst/>
                        <a:uLnTx/>
                        <a:uFillTx/>
                        <a:latin typeface="Verdana Pro" panose="020B060403050404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3677792"/>
                  </a:ext>
                </a:extLst>
              </a:tr>
            </a:tbl>
          </a:graphicData>
        </a:graphic>
      </p:graphicFrame>
      <p:sp>
        <p:nvSpPr>
          <p:cNvPr id="8" name="TextBox 7">
            <a:extLst>
              <a:ext uri="{FF2B5EF4-FFF2-40B4-BE49-F238E27FC236}">
                <a16:creationId xmlns:a16="http://schemas.microsoft.com/office/drawing/2014/main" id="{0856220B-6721-9FA3-B23E-7485E32EE06B}"/>
              </a:ext>
            </a:extLst>
          </p:cNvPr>
          <p:cNvSpPr txBox="1"/>
          <p:nvPr/>
        </p:nvSpPr>
        <p:spPr>
          <a:xfrm>
            <a:off x="7430686" y="5726821"/>
            <a:ext cx="1582059" cy="230832"/>
          </a:xfrm>
          <a:prstGeom prst="rect">
            <a:avLst/>
          </a:prstGeom>
          <a:noFill/>
        </p:spPr>
        <p:txBody>
          <a:bodyPr wrap="square" rtlCol="0">
            <a:spAutoFit/>
          </a:bodyPr>
          <a:lstStyle>
            <a:defPPr>
              <a:defRPr lang="en-US"/>
            </a:defPPr>
            <a:lvl1pPr>
              <a:defRPr sz="900" b="1">
                <a:solidFill>
                  <a:schemeClr val="tx2">
                    <a:lumMod val="75000"/>
                  </a:schemeClr>
                </a:solidFill>
                <a:latin typeface="Verdana Pro" panose="020B0604030504040204" pitchFamily="34" charset="0"/>
              </a:defRPr>
            </a:lvl1pPr>
          </a:lstStyle>
          <a:p>
            <a:r>
              <a:rPr lang="en-US"/>
              <a:t>Scoring rubric (in %)</a:t>
            </a:r>
          </a:p>
        </p:txBody>
      </p:sp>
      <p:sp>
        <p:nvSpPr>
          <p:cNvPr id="10" name="TextBox 9">
            <a:extLst>
              <a:ext uri="{FF2B5EF4-FFF2-40B4-BE49-F238E27FC236}">
                <a16:creationId xmlns:a16="http://schemas.microsoft.com/office/drawing/2014/main" id="{752B575D-63C9-3886-810F-1EC8B93CA676}"/>
              </a:ext>
            </a:extLst>
          </p:cNvPr>
          <p:cNvSpPr txBox="1"/>
          <p:nvPr/>
        </p:nvSpPr>
        <p:spPr>
          <a:xfrm>
            <a:off x="2981691" y="132362"/>
            <a:ext cx="9196251" cy="369332"/>
          </a:xfrm>
          <a:prstGeom prst="rect">
            <a:avLst/>
          </a:prstGeom>
          <a:noFill/>
        </p:spPr>
        <p:txBody>
          <a:bodyPr wrap="square" rtlCol="0">
            <a:spAutoFit/>
          </a:bodyPr>
          <a:lstStyle/>
          <a:p>
            <a:pPr algn="ctr"/>
            <a:r>
              <a:rPr lang="nl-NL" b="1" dirty="0">
                <a:solidFill>
                  <a:schemeClr val="accent6">
                    <a:lumMod val="75000"/>
                  </a:schemeClr>
                </a:solidFill>
                <a:latin typeface="Verdana Pro" panose="020B0604030504040204" pitchFamily="34" charset="0"/>
              </a:rPr>
              <a:t>2023 </a:t>
            </a:r>
            <a:r>
              <a:rPr lang="en-US" b="1" dirty="0">
                <a:solidFill>
                  <a:schemeClr val="accent6">
                    <a:lumMod val="75000"/>
                  </a:schemeClr>
                </a:solidFill>
                <a:latin typeface="Verdana Pro" panose="020B0604030504040204" pitchFamily="34" charset="0"/>
              </a:rPr>
              <a:t>Performance results</a:t>
            </a:r>
          </a:p>
        </p:txBody>
      </p:sp>
      <p:sp>
        <p:nvSpPr>
          <p:cNvPr id="19" name="Rectangle: Rounded Corners 18">
            <a:extLst>
              <a:ext uri="{FF2B5EF4-FFF2-40B4-BE49-F238E27FC236}">
                <a16:creationId xmlns:a16="http://schemas.microsoft.com/office/drawing/2014/main" id="{CC3A32F6-7BF4-9381-12C2-97236B76B8F2}"/>
              </a:ext>
            </a:extLst>
          </p:cNvPr>
          <p:cNvSpPr/>
          <p:nvPr/>
        </p:nvSpPr>
        <p:spPr>
          <a:xfrm>
            <a:off x="185636" y="1680754"/>
            <a:ext cx="2682625" cy="1375955"/>
          </a:xfrm>
          <a:prstGeom prst="roundRect">
            <a:avLst>
              <a:gd name="adj" fmla="val 362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latin typeface="Verdana Pro" panose="020B0604030504040204" pitchFamily="34" charset="0"/>
              </a:rPr>
              <a:t>NSRM roadmap ambition</a:t>
            </a:r>
          </a:p>
          <a:p>
            <a:r>
              <a:rPr lang="en-US" sz="1050" dirty="0">
                <a:solidFill>
                  <a:schemeClr val="bg1"/>
                </a:solidFill>
                <a:latin typeface="Verdana Pro" panose="020B0604030504040204" pitchFamily="34" charset="0"/>
              </a:rPr>
              <a:t>Membership of the NASC with international bodies like UPOV and the OECD Seed Scheme, established </a:t>
            </a:r>
          </a:p>
          <a:p>
            <a:r>
              <a:rPr lang="en-US" sz="1050" dirty="0">
                <a:solidFill>
                  <a:schemeClr val="bg1"/>
                </a:solidFill>
                <a:latin typeface="Verdana Pro" panose="020B0604030504040204" pitchFamily="34" charset="0"/>
              </a:rPr>
              <a:t>and consolidated, thereby supporting seed export; one-stop portal established for seed export </a:t>
            </a:r>
          </a:p>
        </p:txBody>
      </p:sp>
      <p:pic>
        <p:nvPicPr>
          <p:cNvPr id="20" name="Picture 19">
            <a:hlinkClick r:id="rId2" action="ppaction://hlinksldjump"/>
            <a:extLst>
              <a:ext uri="{FF2B5EF4-FFF2-40B4-BE49-F238E27FC236}">
                <a16:creationId xmlns:a16="http://schemas.microsoft.com/office/drawing/2014/main" id="{650DE858-7C9C-B850-3A10-AE28A7400BFD}"/>
              </a:ext>
            </a:extLst>
          </p:cNvPr>
          <p:cNvPicPr>
            <a:picLocks noChangeAspect="1"/>
          </p:cNvPicPr>
          <p:nvPr/>
        </p:nvPicPr>
        <p:blipFill>
          <a:blip r:embed="rId3"/>
          <a:stretch>
            <a:fillRect/>
          </a:stretch>
        </p:blipFill>
        <p:spPr>
          <a:xfrm>
            <a:off x="7547217" y="830964"/>
            <a:ext cx="2304488" cy="1322947"/>
          </a:xfrm>
          <a:prstGeom prst="rect">
            <a:avLst/>
          </a:prstGeom>
        </p:spPr>
      </p:pic>
      <p:graphicFrame>
        <p:nvGraphicFramePr>
          <p:cNvPr id="21" name="Chart 20">
            <a:extLst>
              <a:ext uri="{FF2B5EF4-FFF2-40B4-BE49-F238E27FC236}">
                <a16:creationId xmlns:a16="http://schemas.microsoft.com/office/drawing/2014/main" id="{0AA0A41E-3EEF-0FF8-3F95-C1F3C6EA7B85}"/>
              </a:ext>
            </a:extLst>
          </p:cNvPr>
          <p:cNvGraphicFramePr>
            <a:graphicFrameLocks/>
          </p:cNvGraphicFramePr>
          <p:nvPr>
            <p:extLst>
              <p:ext uri="{D42A27DB-BD31-4B8C-83A1-F6EECF244321}">
                <p14:modId xmlns:p14="http://schemas.microsoft.com/office/powerpoint/2010/main" val="48945139"/>
              </p:ext>
            </p:extLst>
          </p:nvPr>
        </p:nvGraphicFramePr>
        <p:xfrm>
          <a:off x="7430686" y="2461642"/>
          <a:ext cx="4572572" cy="3245574"/>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 29">
            <a:extLst>
              <a:ext uri="{FF2B5EF4-FFF2-40B4-BE49-F238E27FC236}">
                <a16:creationId xmlns:a16="http://schemas.microsoft.com/office/drawing/2014/main" id="{51B06ABC-B31C-8041-483E-DE22B9FF39C9}"/>
              </a:ext>
            </a:extLst>
          </p:cNvPr>
          <p:cNvSpPr txBox="1"/>
          <p:nvPr/>
        </p:nvSpPr>
        <p:spPr>
          <a:xfrm>
            <a:off x="10006392" y="917846"/>
            <a:ext cx="1809591" cy="1200329"/>
          </a:xfrm>
          <a:prstGeom prst="rect">
            <a:avLst/>
          </a:prstGeom>
          <a:noFill/>
        </p:spPr>
        <p:txBody>
          <a:bodyPr wrap="square" rtlCol="0">
            <a:spAutoFit/>
          </a:bodyPr>
          <a:lstStyle/>
          <a:p>
            <a:r>
              <a:rPr lang="en-US" sz="1200">
                <a:solidFill>
                  <a:schemeClr val="tx2"/>
                </a:solidFill>
                <a:latin typeface="Verdana Pro" panose="020B0604030504040204" pitchFamily="34" charset="0"/>
              </a:rPr>
              <a:t>Annual performance: Extremely poor</a:t>
            </a:r>
          </a:p>
          <a:p>
            <a:endParaRPr lang="en-US" sz="1200">
              <a:solidFill>
                <a:schemeClr val="tx2"/>
              </a:solidFill>
              <a:latin typeface="Verdana Pro" panose="020B0604030504040204" pitchFamily="34" charset="0"/>
            </a:endParaRPr>
          </a:p>
          <a:p>
            <a:endParaRPr lang="en-US" sz="1200">
              <a:solidFill>
                <a:schemeClr val="tx2"/>
              </a:solidFill>
              <a:latin typeface="Verdana Pro" panose="020B0604030504040204" pitchFamily="34" charset="0"/>
            </a:endParaRPr>
          </a:p>
          <a:p>
            <a:r>
              <a:rPr lang="en-US" sz="1200">
                <a:solidFill>
                  <a:schemeClr val="tx2"/>
                </a:solidFill>
                <a:latin typeface="Verdana Pro" panose="020B0604030504040204" pitchFamily="34" charset="0"/>
              </a:rPr>
              <a:t>No improvement from 2022 - 2023</a:t>
            </a:r>
          </a:p>
        </p:txBody>
      </p:sp>
      <p:sp>
        <p:nvSpPr>
          <p:cNvPr id="3" name="Arrow: Chevron 2">
            <a:hlinkClick r:id="" action="ppaction://hlinkshowjump?jump=nextslide"/>
            <a:extLst>
              <a:ext uri="{FF2B5EF4-FFF2-40B4-BE49-F238E27FC236}">
                <a16:creationId xmlns:a16="http://schemas.microsoft.com/office/drawing/2014/main" id="{D6286D54-B1C7-B832-323C-945B82F2EECA}"/>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hlinkClick r:id="" action="ppaction://hlinkshowjump?jump=previousslide"/>
            <a:extLst>
              <a:ext uri="{FF2B5EF4-FFF2-40B4-BE49-F238E27FC236}">
                <a16:creationId xmlns:a16="http://schemas.microsoft.com/office/drawing/2014/main" id="{195B0A4C-9222-948B-8915-DFC85EA57DC7}"/>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Graphic 21" descr="Crops with solid fill">
            <a:hlinkClick r:id="rId5" action="ppaction://hlinksldjump"/>
            <a:hlinkHover r:id="rId5" action="ppaction://hlinksldjump" highlightClick="1"/>
            <a:extLst>
              <a:ext uri="{FF2B5EF4-FFF2-40B4-BE49-F238E27FC236}">
                <a16:creationId xmlns:a16="http://schemas.microsoft.com/office/drawing/2014/main" id="{0BCB09D8-2125-D280-8DC7-108C337FA9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04" y="6496441"/>
            <a:ext cx="281879" cy="281879"/>
          </a:xfrm>
          <a:prstGeom prst="rect">
            <a:avLst/>
          </a:prstGeom>
        </p:spPr>
      </p:pic>
      <p:pic>
        <p:nvPicPr>
          <p:cNvPr id="23" name="Graphic 22" descr="Blockchain with solid fill">
            <a:hlinkClick r:id="rId8" action="ppaction://hlinksldjump" highlightClick="1"/>
            <a:hlinkHover r:id="rId8" action="ppaction://hlinksldjump" highlightClick="1"/>
            <a:extLst>
              <a:ext uri="{FF2B5EF4-FFF2-40B4-BE49-F238E27FC236}">
                <a16:creationId xmlns:a16="http://schemas.microsoft.com/office/drawing/2014/main" id="{3342F1BD-19E0-0611-4858-71AA669B7A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439" y="6516730"/>
            <a:ext cx="281879" cy="281879"/>
          </a:xfrm>
          <a:prstGeom prst="rect">
            <a:avLst/>
          </a:prstGeom>
        </p:spPr>
      </p:pic>
      <p:pic>
        <p:nvPicPr>
          <p:cNvPr id="24" name="Graphic 23" descr="Bank with solid fill">
            <a:hlinkClick r:id="rId11" action="ppaction://hlinksldjump" highlightClick="1"/>
            <a:hlinkHover r:id="rId11" action="ppaction://hlinksldjump" highlightClick="1"/>
            <a:extLst>
              <a:ext uri="{FF2B5EF4-FFF2-40B4-BE49-F238E27FC236}">
                <a16:creationId xmlns:a16="http://schemas.microsoft.com/office/drawing/2014/main" id="{154079BE-29F8-AE9A-11DC-36789390B3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6754" y="6496442"/>
            <a:ext cx="281879" cy="281879"/>
          </a:xfrm>
          <a:prstGeom prst="rect">
            <a:avLst/>
          </a:prstGeom>
        </p:spPr>
      </p:pic>
      <p:pic>
        <p:nvPicPr>
          <p:cNvPr id="25" name="Graphic 24" descr="Coins with solid fill">
            <a:hlinkClick r:id="rId14" action="ppaction://hlinksldjump" highlightClick="1"/>
            <a:hlinkHover r:id="rId14" action="ppaction://hlinksldjump" highlightClick="1"/>
            <a:extLst>
              <a:ext uri="{FF2B5EF4-FFF2-40B4-BE49-F238E27FC236}">
                <a16:creationId xmlns:a16="http://schemas.microsoft.com/office/drawing/2014/main" id="{CDE400CF-C917-388B-8390-75ECDDEB2A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2704" y="6496443"/>
            <a:ext cx="281879" cy="281879"/>
          </a:xfrm>
          <a:prstGeom prst="rect">
            <a:avLst/>
          </a:prstGeom>
        </p:spPr>
      </p:pic>
      <p:pic>
        <p:nvPicPr>
          <p:cNvPr id="26" name="Graphic 25" descr="Connections with solid fill">
            <a:hlinkClick r:id="rId17" action="ppaction://hlinksldjump" highlightClick="1"/>
            <a:hlinkHover r:id="rId17" action="ppaction://hlinksldjump" highlightClick="1"/>
            <a:extLst>
              <a:ext uri="{FF2B5EF4-FFF2-40B4-BE49-F238E27FC236}">
                <a16:creationId xmlns:a16="http://schemas.microsoft.com/office/drawing/2014/main" id="{83256B14-E22C-7E41-9A88-1E1D56DD1BA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8236" y="6519419"/>
            <a:ext cx="281879" cy="281879"/>
          </a:xfrm>
          <a:prstGeom prst="rect">
            <a:avLst/>
          </a:prstGeom>
        </p:spPr>
      </p:pic>
      <p:pic>
        <p:nvPicPr>
          <p:cNvPr id="27" name="Graphic 26" descr="Bar graph with upward trend with solid fill">
            <a:hlinkClick r:id="rId20" action="ppaction://hlinksldjump" highlightClick="1"/>
            <a:hlinkHover r:id="rId20" action="ppaction://hlinksldjump" highlightClick="1"/>
            <a:extLst>
              <a:ext uri="{FF2B5EF4-FFF2-40B4-BE49-F238E27FC236}">
                <a16:creationId xmlns:a16="http://schemas.microsoft.com/office/drawing/2014/main" id="{596DC4EC-B927-EF6E-4AEA-478C0ABAEAF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6482" y="6516730"/>
            <a:ext cx="281879" cy="281879"/>
          </a:xfrm>
          <a:prstGeom prst="rect">
            <a:avLst/>
          </a:prstGeom>
        </p:spPr>
      </p:pic>
      <p:pic>
        <p:nvPicPr>
          <p:cNvPr id="29" name="Graphic 28" descr="Hamburger Menu Icon with solid fill">
            <a:hlinkClick r:id="rId2" action="ppaction://hlinksldjump"/>
            <a:extLst>
              <a:ext uri="{FF2B5EF4-FFF2-40B4-BE49-F238E27FC236}">
                <a16:creationId xmlns:a16="http://schemas.microsoft.com/office/drawing/2014/main" id="{6C98AF2F-4488-69C5-840B-722C78FB877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13" name="Table 7">
            <a:extLst>
              <a:ext uri="{FF2B5EF4-FFF2-40B4-BE49-F238E27FC236}">
                <a16:creationId xmlns:a16="http://schemas.microsoft.com/office/drawing/2014/main" id="{344973AD-B852-A5A5-151E-FF80ED330BA2}"/>
              </a:ext>
            </a:extLst>
          </p:cNvPr>
          <p:cNvGraphicFramePr>
            <a:graphicFrameLocks noGrp="1"/>
          </p:cNvGraphicFramePr>
          <p:nvPr>
            <p:extLst>
              <p:ext uri="{D42A27DB-BD31-4B8C-83A1-F6EECF244321}">
                <p14:modId xmlns:p14="http://schemas.microsoft.com/office/powerpoint/2010/main" val="2998830750"/>
              </p:ext>
            </p:extLst>
          </p:nvPr>
        </p:nvGraphicFramePr>
        <p:xfrm>
          <a:off x="1587" y="5397889"/>
          <a:ext cx="2988813" cy="1047452"/>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662294073"/>
                    </a:ext>
                  </a:extLst>
                </a:gridCol>
                <a:gridCol w="2780533">
                  <a:extLst>
                    <a:ext uri="{9D8B030D-6E8A-4147-A177-3AD203B41FA5}">
                      <a16:colId xmlns:a16="http://schemas.microsoft.com/office/drawing/2014/main" val="5074443"/>
                    </a:ext>
                  </a:extLst>
                </a:gridCol>
              </a:tblGrid>
              <a:tr h="222654">
                <a:tc rowSpan="5">
                  <a:txBody>
                    <a:bodyPr/>
                    <a:lstStyle/>
                    <a:p>
                      <a:pPr algn="ctr"/>
                      <a:endParaRPr lang="en-US" sz="700" b="1" noProof="0" dirty="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noProof="0">
                          <a:solidFill>
                            <a:schemeClr val="accent6">
                              <a:lumMod val="50000"/>
                            </a:schemeClr>
                          </a:solidFill>
                          <a:latin typeface="Verdana Pro" panose="020B0604030504040204" pitchFamily="34" charset="0"/>
                        </a:rPr>
                        <a:t>Coordination &amp; Governance</a:t>
                      </a:r>
                    </a:p>
                  </a:txBody>
                  <a:tcPr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8128306"/>
                  </a:ext>
                </a:extLst>
              </a:tr>
              <a:tr h="214745">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5" action="ppaction://hlinksldjump">
                            <a:extLst>
                              <a:ext uri="{A12FA001-AC4F-418D-AE19-62706E023703}">
                                <ahyp:hlinkClr xmlns:ahyp="http://schemas.microsoft.com/office/drawing/2018/hyperlinkcolor" val="tx"/>
                              </a:ext>
                            </a:extLst>
                          </a:hlinkClick>
                        </a:rPr>
                        <a:t>Plant variety protection</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570417"/>
                  </a:ext>
                </a:extLst>
              </a:tr>
              <a:tr h="194399">
                <a:tc vMerge="1">
                  <a:txBody>
                    <a:bodyPr/>
                    <a:lstStyle/>
                    <a:p>
                      <a:pPr algn="ctr"/>
                      <a:endParaRPr lang="en-US" sz="700" b="1" noProof="0">
                        <a:solidFill>
                          <a:schemeClr val="accent6">
                            <a:lumMod val="60000"/>
                            <a:lumOff val="40000"/>
                          </a:schemeClr>
                        </a:solidFill>
                        <a:latin typeface="Verdana Pro"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5000"/>
                        </a:lnSpc>
                        <a:spcBef>
                          <a:spcPts val="0"/>
                        </a:spcBef>
                        <a:spcAft>
                          <a:spcPts val="0"/>
                        </a:spcAft>
                      </a:pPr>
                      <a:r>
                        <a:rPr lang="en-GB" sz="700" b="1" u="sng" kern="1200" dirty="0">
                          <a:solidFill>
                            <a:schemeClr val="accent6">
                              <a:lumMod val="60000"/>
                              <a:lumOff val="40000"/>
                            </a:schemeClr>
                          </a:solidFill>
                          <a:latin typeface="Verdana Pro" panose="020B0604030504040204" pitchFamily="34" charset="0"/>
                          <a:ea typeface="+mn-ea"/>
                          <a:cs typeface="+mn-cs"/>
                          <a:hlinkClick r:id="rId26" action="ppaction://hlinksldjump">
                            <a:extLst>
                              <a:ext uri="{A12FA001-AC4F-418D-AE19-62706E023703}">
                                <ahyp:hlinkClr xmlns:ahyp="http://schemas.microsoft.com/office/drawing/2018/hyperlinkcolor" val="tx"/>
                              </a:ext>
                            </a:extLst>
                          </a:hlinkClick>
                        </a:rPr>
                        <a:t>Variety release</a:t>
                      </a:r>
                      <a:endParaRPr lang="en-US" sz="700" b="1" u="sng"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636328"/>
                  </a:ext>
                </a:extLst>
              </a:tr>
              <a:tr h="200909">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kern="1200" dirty="0">
                          <a:solidFill>
                            <a:schemeClr val="accent6">
                              <a:lumMod val="60000"/>
                              <a:lumOff val="40000"/>
                            </a:schemeClr>
                          </a:solidFill>
                          <a:latin typeface="Verdana Pro" panose="020B0604030504040204" pitchFamily="34" charset="0"/>
                          <a:ea typeface="+mn-ea"/>
                          <a:cs typeface="+mn-cs"/>
                          <a:hlinkClick r:id="rId27" action="ppaction://hlinksldjump">
                            <a:extLst>
                              <a:ext uri="{A12FA001-AC4F-418D-AE19-62706E023703}">
                                <ahyp:hlinkClr xmlns:ahyp="http://schemas.microsoft.com/office/drawing/2018/hyperlinkcolor" val="tx"/>
                              </a:ext>
                            </a:extLst>
                          </a:hlinkClick>
                        </a:rPr>
                        <a:t>Seed import</a:t>
                      </a:r>
                      <a:endParaRPr lang="en-US" sz="700" b="1" kern="1200" dirty="0">
                        <a:solidFill>
                          <a:schemeClr val="accent6">
                            <a:lumMod val="60000"/>
                            <a:lumOff val="40000"/>
                          </a:schemeClr>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3125115"/>
                  </a:ext>
                </a:extLst>
              </a:tr>
              <a:tr h="214745">
                <a:tc vMerge="1">
                  <a:txBody>
                    <a:bodyPr/>
                    <a:lstStyle/>
                    <a:p>
                      <a:pPr algn="ctr"/>
                      <a:endParaRPr lang="en-US" sz="700" b="1" noProof="0">
                        <a:solidFill>
                          <a:schemeClr val="bg1"/>
                        </a:solidFill>
                        <a:latin typeface="Verdana Pro" panose="020B0604030504040204" pitchFamily="34" charset="0"/>
                      </a:endParaRPr>
                    </a:p>
                  </a:txBody>
                  <a:tcPr vert="vert27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25000"/>
                        </a:lnSpc>
                        <a:spcBef>
                          <a:spcPts val="0"/>
                        </a:spcBef>
                        <a:spcAft>
                          <a:spcPts val="0"/>
                        </a:spcAft>
                      </a:pPr>
                      <a:r>
                        <a:rPr lang="en-GB" sz="700" b="1" kern="1200" dirty="0">
                          <a:solidFill>
                            <a:schemeClr val="bg1"/>
                          </a:solidFill>
                          <a:latin typeface="Verdana Pro" panose="020B0604030504040204" pitchFamily="34" charset="0"/>
                          <a:ea typeface="+mn-ea"/>
                          <a:cs typeface="+mn-cs"/>
                        </a:rPr>
                        <a:t>Seed export</a:t>
                      </a:r>
                      <a:endParaRPr lang="en-US" sz="700" b="1" kern="1200" dirty="0">
                        <a:solidFill>
                          <a:schemeClr val="bg1"/>
                        </a:solidFill>
                        <a:latin typeface="Verdana Pro" panose="020B0604030504040204" pitchFamily="34" charset="0"/>
                        <a:ea typeface="+mn-ea"/>
                        <a:cs typeface="+mn-cs"/>
                      </a:endParaRPr>
                    </a:p>
                  </a:txBody>
                  <a:tcPr marL="60134" marR="60134" marT="0" marB="0" anchor="ctr">
                    <a:lnL w="12700" cap="flat" cmpd="sng" algn="ctr">
                      <a:solidFill>
                        <a:srgbClr val="5C8E3A"/>
                      </a:solidFill>
                      <a:prstDash val="solid"/>
                      <a:round/>
                      <a:headEnd type="none" w="med" len="med"/>
                      <a:tailEnd type="none" w="med" len="med"/>
                    </a:lnL>
                    <a:lnR w="12700" cap="flat" cmpd="sng" algn="ctr">
                      <a:solidFill>
                        <a:srgbClr val="5C8E3A"/>
                      </a:solidFill>
                      <a:prstDash val="solid"/>
                      <a:round/>
                      <a:headEnd type="none" w="med" len="med"/>
                      <a:tailEnd type="none" w="med" len="med"/>
                    </a:lnR>
                    <a:lnT w="12700" cap="flat" cmpd="sng" algn="ctr">
                      <a:solidFill>
                        <a:srgbClr val="5C8E3A"/>
                      </a:solidFill>
                      <a:prstDash val="solid"/>
                      <a:round/>
                      <a:headEnd type="none" w="med" len="med"/>
                      <a:tailEnd type="none" w="med" len="med"/>
                    </a:lnT>
                    <a:lnB w="12700" cap="flat" cmpd="sng" algn="ctr">
                      <a:solidFill>
                        <a:srgbClr val="5C8E3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6114105"/>
                  </a:ext>
                </a:extLst>
              </a:tr>
            </a:tbl>
          </a:graphicData>
        </a:graphic>
      </p:graphicFrame>
      <p:pic>
        <p:nvPicPr>
          <p:cNvPr id="14" name="Graphic 13" descr="Bank with solid fill">
            <a:hlinkClick r:id="rId11" action="ppaction://hlinksldjump" highlightClick="1"/>
            <a:hlinkHover r:id="rId11" action="ppaction://hlinksldjump" highlightClick="1"/>
            <a:extLst>
              <a:ext uri="{FF2B5EF4-FFF2-40B4-BE49-F238E27FC236}">
                <a16:creationId xmlns:a16="http://schemas.microsoft.com/office/drawing/2014/main" id="{2B4AC8C9-9C7C-5F29-A82A-A4100C3E0B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81" y="5428806"/>
            <a:ext cx="183756" cy="183756"/>
          </a:xfrm>
          <a:prstGeom prst="rect">
            <a:avLst/>
          </a:prstGeom>
        </p:spPr>
      </p:pic>
      <p:pic>
        <p:nvPicPr>
          <p:cNvPr id="15" name="Picture 14">
            <a:extLst>
              <a:ext uri="{FF2B5EF4-FFF2-40B4-BE49-F238E27FC236}">
                <a16:creationId xmlns:a16="http://schemas.microsoft.com/office/drawing/2014/main" id="{8DC35589-668B-05EB-654D-DCA9835C73B8}"/>
              </a:ext>
            </a:extLst>
          </p:cNvPr>
          <p:cNvPicPr>
            <a:picLocks noChangeAspect="1"/>
          </p:cNvPicPr>
          <p:nvPr/>
        </p:nvPicPr>
        <p:blipFill>
          <a:blip r:embed="rId28"/>
          <a:stretch>
            <a:fillRect/>
          </a:stretch>
        </p:blipFill>
        <p:spPr>
          <a:xfrm>
            <a:off x="7430686" y="5957653"/>
            <a:ext cx="4570111" cy="375187"/>
          </a:xfrm>
          <a:prstGeom prst="rect">
            <a:avLst/>
          </a:prstGeom>
        </p:spPr>
      </p:pic>
      <p:sp>
        <p:nvSpPr>
          <p:cNvPr id="16" name="TextBox 15">
            <a:extLst>
              <a:ext uri="{FF2B5EF4-FFF2-40B4-BE49-F238E27FC236}">
                <a16:creationId xmlns:a16="http://schemas.microsoft.com/office/drawing/2014/main" id="{58CEA060-A23F-0B9A-1372-7300C24C0A32}"/>
              </a:ext>
            </a:extLst>
          </p:cNvPr>
          <p:cNvSpPr txBox="1"/>
          <p:nvPr/>
        </p:nvSpPr>
        <p:spPr>
          <a:xfrm>
            <a:off x="3140481" y="6208135"/>
            <a:ext cx="1710194" cy="215444"/>
          </a:xfrm>
          <a:prstGeom prst="rect">
            <a:avLst/>
          </a:prstGeom>
          <a:noFill/>
        </p:spPr>
        <p:txBody>
          <a:bodyPr wrap="square" rtlCol="0">
            <a:spAutoFit/>
          </a:bodyPr>
          <a:lstStyle/>
          <a:p>
            <a:r>
              <a:rPr lang="en-GB" sz="800" i="1" dirty="0">
                <a:solidFill>
                  <a:schemeClr val="tx1">
                    <a:lumMod val="50000"/>
                    <a:lumOff val="50000"/>
                  </a:schemeClr>
                </a:solidFill>
                <a:latin typeface="Verdana" panose="020B0604030504040204" pitchFamily="34" charset="0"/>
                <a:ea typeface="Verdana" panose="020B0604030504040204" pitchFamily="34" charset="0"/>
              </a:rPr>
              <a:t>Data sources: NAQS, NASC</a:t>
            </a:r>
          </a:p>
        </p:txBody>
      </p:sp>
    </p:spTree>
    <p:extLst>
      <p:ext uri="{BB962C8B-B14F-4D97-AF65-F5344CB8AC3E}">
        <p14:creationId xmlns:p14="http://schemas.microsoft.com/office/powerpoint/2010/main" val="130578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C4DCF3-A016-7BC0-9BC6-074CCD9EE5D8}"/>
              </a:ext>
            </a:extLst>
          </p:cNvPr>
          <p:cNvSpPr txBox="1"/>
          <p:nvPr/>
        </p:nvSpPr>
        <p:spPr>
          <a:xfrm>
            <a:off x="687975" y="665424"/>
            <a:ext cx="8891454" cy="1200329"/>
          </a:xfrm>
          <a:prstGeom prst="rect">
            <a:avLst/>
          </a:prstGeom>
          <a:noFill/>
        </p:spPr>
        <p:txBody>
          <a:bodyPr wrap="square" rtlCol="0">
            <a:spAutoFit/>
          </a:bodyPr>
          <a:lstStyle/>
          <a:p>
            <a:r>
              <a:rPr lang="en-US" sz="3600" dirty="0">
                <a:solidFill>
                  <a:schemeClr val="tx2"/>
                </a:solidFill>
                <a:latin typeface="Verdana Pro" panose="020B0604030504040204" pitchFamily="34" charset="0"/>
                <a:ea typeface="Verdana" panose="020B0604030504040204" pitchFamily="34" charset="0"/>
              </a:rPr>
              <a:t>Nigerian seed sector development  roadmap dashboard</a:t>
            </a:r>
          </a:p>
        </p:txBody>
      </p:sp>
      <p:sp>
        <p:nvSpPr>
          <p:cNvPr id="3" name="Rectangle: Rounded Corners 2">
            <a:hlinkClick r:id="rId2" action="ppaction://hlinksldjump"/>
            <a:extLst>
              <a:ext uri="{FF2B5EF4-FFF2-40B4-BE49-F238E27FC236}">
                <a16:creationId xmlns:a16="http://schemas.microsoft.com/office/drawing/2014/main" id="{54466411-3B7B-828F-2FBC-B2018DB7ADDE}"/>
              </a:ext>
            </a:extLst>
          </p:cNvPr>
          <p:cNvSpPr/>
          <p:nvPr/>
        </p:nvSpPr>
        <p:spPr>
          <a:xfrm>
            <a:off x="10755086" y="6385671"/>
            <a:ext cx="1158239" cy="26161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Back to top</a:t>
            </a:r>
          </a:p>
        </p:txBody>
      </p:sp>
      <p:sp>
        <p:nvSpPr>
          <p:cNvPr id="4" name="TextBox 3">
            <a:extLst>
              <a:ext uri="{FF2B5EF4-FFF2-40B4-BE49-F238E27FC236}">
                <a16:creationId xmlns:a16="http://schemas.microsoft.com/office/drawing/2014/main" id="{DDAABDCC-E556-B3D1-BFBA-4599C55582B7}"/>
              </a:ext>
            </a:extLst>
          </p:cNvPr>
          <p:cNvSpPr txBox="1"/>
          <p:nvPr/>
        </p:nvSpPr>
        <p:spPr>
          <a:xfrm>
            <a:off x="687973" y="2591310"/>
            <a:ext cx="4859386" cy="523220"/>
          </a:xfrm>
          <a:prstGeom prst="rect">
            <a:avLst/>
          </a:prstGeom>
          <a:noFill/>
        </p:spPr>
        <p:txBody>
          <a:bodyPr wrap="square" rtlCol="0">
            <a:spAutoFit/>
          </a:bodyPr>
          <a:lstStyle/>
          <a:p>
            <a:r>
              <a:rPr lang="en-US" sz="2800" dirty="0">
                <a:solidFill>
                  <a:schemeClr val="tx2"/>
                </a:solidFill>
                <a:latin typeface="Verdana Pro" panose="020B0604030504040204" pitchFamily="34" charset="0"/>
                <a:ea typeface="Verdana" panose="020B0604030504040204" pitchFamily="34" charset="0"/>
              </a:rPr>
              <a:t>For more information</a:t>
            </a:r>
          </a:p>
        </p:txBody>
      </p:sp>
      <p:pic>
        <p:nvPicPr>
          <p:cNvPr id="5" name="Picture 2" descr="National Agricultural Seeds Council | Government organization | Abuja">
            <a:extLst>
              <a:ext uri="{FF2B5EF4-FFF2-40B4-BE49-F238E27FC236}">
                <a16:creationId xmlns:a16="http://schemas.microsoft.com/office/drawing/2014/main" id="{5826D391-17F8-ACF6-B489-5EB5E0A2CC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15" t="15727" r="20763" b="16667"/>
          <a:stretch/>
        </p:blipFill>
        <p:spPr bwMode="auto">
          <a:xfrm>
            <a:off x="802404" y="4986983"/>
            <a:ext cx="1035498" cy="1065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go">
            <a:extLst>
              <a:ext uri="{FF2B5EF4-FFF2-40B4-BE49-F238E27FC236}">
                <a16:creationId xmlns:a16="http://schemas.microsoft.com/office/drawing/2014/main" id="{BBC67221-A851-EE58-7FF8-D139791E2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293" y="5028268"/>
            <a:ext cx="1602921" cy="7825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ageningen University and Research - Short Term Programs">
            <a:extLst>
              <a:ext uri="{FF2B5EF4-FFF2-40B4-BE49-F238E27FC236}">
                <a16:creationId xmlns:a16="http://schemas.microsoft.com/office/drawing/2014/main" id="{94A8F4D0-D05B-2916-0B7B-74ACA03751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03" t="32262" r="2252" b="28224"/>
          <a:stretch/>
        </p:blipFill>
        <p:spPr bwMode="auto">
          <a:xfrm>
            <a:off x="2688694" y="5228203"/>
            <a:ext cx="2654831" cy="6649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hel Group – Private Investment and Consulting">
            <a:extLst>
              <a:ext uri="{FF2B5EF4-FFF2-40B4-BE49-F238E27FC236}">
                <a16:creationId xmlns:a16="http://schemas.microsoft.com/office/drawing/2014/main" id="{DFC8A5C1-158F-BDBD-890E-378EC5944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343" y="5228203"/>
            <a:ext cx="1802132" cy="58264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2BBA3C0F-B040-1ADD-2566-61BECA3ECC09}"/>
              </a:ext>
            </a:extLst>
          </p:cNvPr>
          <p:cNvSpPr>
            <a:spLocks noGrp="1"/>
          </p:cNvSpPr>
          <p:nvPr>
            <p:ph type="title"/>
          </p:nvPr>
        </p:nvSpPr>
        <p:spPr>
          <a:xfrm>
            <a:off x="687973" y="3228321"/>
            <a:ext cx="6408152" cy="820303"/>
          </a:xfrm>
        </p:spPr>
        <p:txBody>
          <a:bodyPr>
            <a:normAutofit fontScale="90000"/>
          </a:bodyPr>
          <a:lstStyle/>
          <a:p>
            <a:r>
              <a:rPr lang="en-US" sz="2800" dirty="0">
                <a:solidFill>
                  <a:schemeClr val="tx2"/>
                </a:solidFill>
                <a:latin typeface="Verdana Pro" panose="020B0604030504040204" pitchFamily="34" charset="0"/>
                <a:ea typeface="Verdana" panose="020B0604030504040204" pitchFamily="34" charset="0"/>
              </a:rPr>
              <a:t>Contact us: </a:t>
            </a:r>
            <a:r>
              <a:rPr lang="nl-NL" sz="2800" dirty="0">
                <a:solidFill>
                  <a:schemeClr val="tx2"/>
                </a:solidFill>
                <a:latin typeface="Verdana Pro" panose="020B0604030504040204" pitchFamily="34" charset="0"/>
                <a:ea typeface="Verdana" panose="020B0604030504040204" pitchFamily="34" charset="0"/>
              </a:rPr>
              <a:t>info@seedcouncil.gov.ng</a:t>
            </a:r>
            <a:endParaRPr lang="en-US" sz="2800" dirty="0"/>
          </a:p>
        </p:txBody>
      </p:sp>
    </p:spTree>
    <p:extLst>
      <p:ext uri="{BB962C8B-B14F-4D97-AF65-F5344CB8AC3E}">
        <p14:creationId xmlns:p14="http://schemas.microsoft.com/office/powerpoint/2010/main" val="3856882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6CF6-E0F8-A95C-50B5-D165C25D7FA7}"/>
              </a:ext>
            </a:extLst>
          </p:cNvPr>
          <p:cNvSpPr>
            <a:spLocks noGrp="1"/>
          </p:cNvSpPr>
          <p:nvPr>
            <p:ph type="title"/>
          </p:nvPr>
        </p:nvSpPr>
        <p:spPr>
          <a:xfrm>
            <a:off x="191202" y="306689"/>
            <a:ext cx="2690019" cy="2239208"/>
          </a:xfrm>
        </p:spPr>
        <p:txBody>
          <a:bodyPr>
            <a:normAutofit/>
          </a:bodyPr>
          <a:lstStyle/>
          <a:p>
            <a:r>
              <a:rPr lang="en-US" dirty="0"/>
              <a:t>Nigeria roadmap overview</a:t>
            </a:r>
          </a:p>
        </p:txBody>
      </p:sp>
      <p:graphicFrame>
        <p:nvGraphicFramePr>
          <p:cNvPr id="6" name="Table 5">
            <a:extLst>
              <a:ext uri="{FF2B5EF4-FFF2-40B4-BE49-F238E27FC236}">
                <a16:creationId xmlns:a16="http://schemas.microsoft.com/office/drawing/2014/main" id="{90153828-22E1-45D6-6492-044665898A10}"/>
              </a:ext>
            </a:extLst>
          </p:cNvPr>
          <p:cNvGraphicFramePr>
            <a:graphicFrameLocks noGrp="1"/>
          </p:cNvGraphicFramePr>
          <p:nvPr>
            <p:extLst>
              <p:ext uri="{D42A27DB-BD31-4B8C-83A1-F6EECF244321}">
                <p14:modId xmlns:p14="http://schemas.microsoft.com/office/powerpoint/2010/main" val="3317141672"/>
              </p:ext>
            </p:extLst>
          </p:nvPr>
        </p:nvGraphicFramePr>
        <p:xfrm>
          <a:off x="4057650" y="249539"/>
          <a:ext cx="7200899" cy="5976292"/>
        </p:xfrm>
        <a:graphic>
          <a:graphicData uri="http://schemas.openxmlformats.org/drawingml/2006/table">
            <a:tbl>
              <a:tblPr firstRow="1" firstCol="1" bandRow="1"/>
              <a:tblGrid>
                <a:gridCol w="1203378">
                  <a:extLst>
                    <a:ext uri="{9D8B030D-6E8A-4147-A177-3AD203B41FA5}">
                      <a16:colId xmlns:a16="http://schemas.microsoft.com/office/drawing/2014/main" val="4255033382"/>
                    </a:ext>
                  </a:extLst>
                </a:gridCol>
                <a:gridCol w="5997521">
                  <a:extLst>
                    <a:ext uri="{9D8B030D-6E8A-4147-A177-3AD203B41FA5}">
                      <a16:colId xmlns:a16="http://schemas.microsoft.com/office/drawing/2014/main" val="2347035234"/>
                    </a:ext>
                  </a:extLst>
                </a:gridCol>
              </a:tblGrid>
              <a:tr h="290248">
                <a:tc>
                  <a:txBody>
                    <a:bodyPr/>
                    <a:lstStyle/>
                    <a:p>
                      <a:pPr marL="0" marR="0" algn="ctr">
                        <a:lnSpc>
                          <a:spcPct val="125000"/>
                        </a:lnSpc>
                        <a:spcBef>
                          <a:spcPts val="0"/>
                        </a:spcBef>
                        <a:spcAft>
                          <a:spcPts val="0"/>
                        </a:spcAft>
                      </a:pPr>
                      <a:endParaRPr lang="en-US" sz="1100" dirty="0">
                        <a:solidFill>
                          <a:schemeClr val="bg1"/>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6">
                        <a:lumMod val="75000"/>
                      </a:schemeClr>
                    </a:solidFill>
                  </a:tcPr>
                </a:tc>
                <a:tc>
                  <a:txBody>
                    <a:bodyPr/>
                    <a:lstStyle/>
                    <a:p>
                      <a:pPr marL="0" marR="0" algn="ctr">
                        <a:lnSpc>
                          <a:spcPct val="125000"/>
                        </a:lnSpc>
                        <a:spcBef>
                          <a:spcPts val="0"/>
                        </a:spcBef>
                        <a:spcAft>
                          <a:spcPts val="0"/>
                        </a:spcAft>
                      </a:pPr>
                      <a:endParaRPr lang="en-US" sz="1100" dirty="0">
                        <a:solidFill>
                          <a:schemeClr val="bg1"/>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238300898"/>
                  </a:ext>
                </a:extLst>
              </a:tr>
              <a:tr h="189248">
                <a:tc rowSpan="3">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25000"/>
                        </a:lnSpc>
                        <a:spcBef>
                          <a:spcPts val="0"/>
                        </a:spcBef>
                        <a:spcAft>
                          <a:spcPts val="0"/>
                        </a:spcAft>
                      </a:pPr>
                      <a:r>
                        <a:rPr lang="en-US" sz="1200" b="1" dirty="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SERVICE PROVISION</a:t>
                      </a: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195726168"/>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dirty="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Decentralization of seed quality assurance</a:t>
                      </a: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96937213"/>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dirty="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Professional variety development</a:t>
                      </a: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045315514"/>
                  </a:ext>
                </a:extLst>
              </a:tr>
              <a:tr h="189248">
                <a:tc rowSpan="5">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25000"/>
                        </a:lnSpc>
                        <a:spcBef>
                          <a:spcPts val="0"/>
                        </a:spcBef>
                        <a:spcAft>
                          <a:spcPts val="0"/>
                        </a:spcAft>
                      </a:pPr>
                      <a:r>
                        <a:rPr lang="en-US" sz="1200" b="1">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PRODUCTION SYSTEMS</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2823986517"/>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dirty="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Early generation seed supply</a:t>
                      </a: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83153785"/>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Infrastructural capacity for seed production &amp; marketing</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6681161"/>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US"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Company professionalization &amp; specialization</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68126034"/>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Community-based seed production</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61634698"/>
                  </a:ext>
                </a:extLst>
              </a:tr>
              <a:tr h="189248">
                <a:tc rowSpan="7">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25000"/>
                        </a:lnSpc>
                        <a:spcBef>
                          <a:spcPts val="0"/>
                        </a:spcBef>
                        <a:spcAft>
                          <a:spcPts val="0"/>
                        </a:spcAft>
                      </a:pPr>
                      <a:r>
                        <a:rPr lang="en-GB" sz="1200" b="1">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MARKET DEVELOPMENT</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2241509710"/>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Extension on seed &amp; cultivation practices</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829727955"/>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dirty="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Tackling of counterfeit seed</a:t>
                      </a: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81052139"/>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Seed company marketing &amp; promotion </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613523511"/>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dirty="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Crop value chains &amp; food security policies stimulating seed demand</a:t>
                      </a: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99358011"/>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Seed distribution networks</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91046326"/>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Institutional markets</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51407260"/>
                  </a:ext>
                </a:extLst>
              </a:tr>
              <a:tr h="189248">
                <a:tc rowSpan="3">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25000"/>
                        </a:lnSpc>
                        <a:spcBef>
                          <a:spcPts val="0"/>
                        </a:spcBef>
                        <a:spcAft>
                          <a:spcPts val="0"/>
                        </a:spcAft>
                      </a:pPr>
                      <a:r>
                        <a:rPr lang="en-GB" sz="1200" b="1">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REVENUE GENERATION &amp; REINVESTMENT </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3765495149"/>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Revenue generation for seed quality assurance</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13026300"/>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Financial services &amp; products </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999199339"/>
                  </a:ext>
                </a:extLst>
              </a:tr>
              <a:tr h="189248">
                <a:tc rowSpan="5">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25000"/>
                        </a:lnSpc>
                        <a:spcBef>
                          <a:spcPts val="0"/>
                        </a:spcBef>
                        <a:spcAft>
                          <a:spcPts val="0"/>
                        </a:spcAft>
                      </a:pPr>
                      <a:r>
                        <a:rPr lang="en-GB" sz="1200" b="1">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COORDINATION &amp; GOVERNANCE</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1657146217"/>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Sector governance &amp; coordination</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818981637"/>
                  </a:ext>
                </a:extLst>
              </a:tr>
              <a:tr h="189248">
                <a:tc vMerge="1">
                  <a:txBody>
                    <a:bodyPr/>
                    <a:lstStyle/>
                    <a:p>
                      <a:pPr marL="0" marR="0">
                        <a:lnSpc>
                          <a:spcPct val="125000"/>
                        </a:lnSpc>
                        <a:spcBef>
                          <a:spcPts val="0"/>
                        </a:spcBef>
                        <a:spcAft>
                          <a:spcPts val="0"/>
                        </a:spcAft>
                      </a:pP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Seed information</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070712260"/>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Seed trade association </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075411711"/>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Alignment of donor interventions</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774180417"/>
                  </a:ext>
                </a:extLst>
              </a:tr>
              <a:tr h="189248">
                <a:tc rowSpan="5">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25000"/>
                        </a:lnSpc>
                        <a:spcBef>
                          <a:spcPts val="0"/>
                        </a:spcBef>
                        <a:spcAft>
                          <a:spcPts val="0"/>
                        </a:spcAft>
                      </a:pPr>
                      <a:r>
                        <a:rPr lang="en-GB" sz="1200" b="1">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REGULATION &amp; MANAGEMENT</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2789152001"/>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Plant variety protection</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823112202"/>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Variety release</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21980393"/>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Seed import</a:t>
                      </a:r>
                      <a:endParaRPr lang="en-US" sz="110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6770229"/>
                  </a:ext>
                </a:extLst>
              </a:tr>
              <a:tr h="189248">
                <a:tc vMerge="1">
                  <a:txBody>
                    <a:bodyPr/>
                    <a:lstStyle/>
                    <a:p>
                      <a:pPr marL="0" marR="0">
                        <a:lnSpc>
                          <a:spcPct val="125000"/>
                        </a:lnSpc>
                        <a:spcBef>
                          <a:spcPts val="0"/>
                        </a:spcBef>
                        <a:spcAft>
                          <a:spcPts val="0"/>
                        </a:spcAft>
                      </a:pP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25000"/>
                        </a:lnSpc>
                        <a:spcBef>
                          <a:spcPts val="0"/>
                        </a:spcBef>
                        <a:spcAft>
                          <a:spcPts val="0"/>
                        </a:spcAft>
                      </a:pPr>
                      <a:r>
                        <a:rPr lang="en-GB" sz="1200" dirty="0">
                          <a:solidFill>
                            <a:schemeClr val="tx2"/>
                          </a:solidFill>
                          <a:effectLst/>
                          <a:latin typeface="Verdana" panose="020B0604030504040204" pitchFamily="34" charset="0"/>
                          <a:ea typeface="Times New Roman" panose="02020603050405020304" pitchFamily="18" charset="0"/>
                          <a:cs typeface="Calibri" panose="020F0502020204030204" pitchFamily="34" charset="0"/>
                        </a:rPr>
                        <a:t>Seed export</a:t>
                      </a:r>
                      <a:endParaRPr lang="en-US" sz="1100" dirty="0">
                        <a:solidFill>
                          <a:schemeClr val="tx2"/>
                        </a:solidFill>
                        <a:effectLst/>
                        <a:latin typeface="Verdana" panose="020B0604030504040204" pitchFamily="34" charset="0"/>
                        <a:ea typeface="Calibri" panose="020F0502020204030204" pitchFamily="34" charset="0"/>
                        <a:cs typeface="Times New Roman" panose="02020603050405020304" pitchFamily="18" charset="0"/>
                      </a:endParaRPr>
                    </a:p>
                  </a:txBody>
                  <a:tcPr marL="60134" marR="60134"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88019849"/>
                  </a:ext>
                </a:extLst>
              </a:tr>
            </a:tbl>
          </a:graphicData>
        </a:graphic>
      </p:graphicFrame>
      <p:sp>
        <p:nvSpPr>
          <p:cNvPr id="7" name="TextBox 6">
            <a:extLst>
              <a:ext uri="{FF2B5EF4-FFF2-40B4-BE49-F238E27FC236}">
                <a16:creationId xmlns:a16="http://schemas.microsoft.com/office/drawing/2014/main" id="{B3D9CFD0-89C0-07FA-6398-8AAAE50F6371}"/>
              </a:ext>
            </a:extLst>
          </p:cNvPr>
          <p:cNvSpPr txBox="1"/>
          <p:nvPr/>
        </p:nvSpPr>
        <p:spPr>
          <a:xfrm>
            <a:off x="432476" y="5167698"/>
            <a:ext cx="2020727" cy="577081"/>
          </a:xfrm>
          <a:prstGeom prst="rect">
            <a:avLst/>
          </a:prstGeom>
          <a:noFill/>
        </p:spPr>
        <p:txBody>
          <a:bodyPr wrap="square" rtlCol="0">
            <a:spAutoFit/>
          </a:bodyPr>
          <a:lstStyle/>
          <a:p>
            <a:pPr algn="ctr"/>
            <a:r>
              <a:rPr lang="en-US" sz="1050">
                <a:solidFill>
                  <a:schemeClr val="bg1"/>
                </a:solidFill>
                <a:latin typeface="Verdana Pro" panose="020B0604030504040204" pitchFamily="34" charset="0"/>
              </a:rPr>
              <a:t>Click </a:t>
            </a:r>
            <a:r>
              <a:rPr lang="en-US" sz="1050">
                <a:solidFill>
                  <a:schemeClr val="bg1"/>
                </a:solidFill>
                <a:latin typeface="Verdana Pro" panose="020B0604030504040204" pitchFamily="34" charset="0"/>
                <a:hlinkClick r:id="rId2">
                  <a:extLst>
                    <a:ext uri="{A12FA001-AC4F-418D-AE19-62706E023703}">
                      <ahyp:hlinkClr xmlns:ahyp="http://schemas.microsoft.com/office/drawing/2018/hyperlinkcolor" val="tx"/>
                    </a:ext>
                  </a:extLst>
                </a:hlinkClick>
              </a:rPr>
              <a:t>here</a:t>
            </a:r>
            <a:r>
              <a:rPr lang="en-US" sz="1050">
                <a:solidFill>
                  <a:schemeClr val="bg1"/>
                </a:solidFill>
                <a:latin typeface="Verdana Pro" panose="020B0604030504040204" pitchFamily="34" charset="0"/>
              </a:rPr>
              <a:t> for the National Seed Roadmap (NSRM) and detailed (SIP)</a:t>
            </a:r>
          </a:p>
        </p:txBody>
      </p:sp>
      <p:pic>
        <p:nvPicPr>
          <p:cNvPr id="8" name="Picture 7">
            <a:hlinkClick r:id="rId2"/>
            <a:extLst>
              <a:ext uri="{FF2B5EF4-FFF2-40B4-BE49-F238E27FC236}">
                <a16:creationId xmlns:a16="http://schemas.microsoft.com/office/drawing/2014/main" id="{E32F74FC-8710-3641-EBF8-96817ACADCBB}"/>
              </a:ext>
            </a:extLst>
          </p:cNvPr>
          <p:cNvPicPr>
            <a:picLocks noChangeAspect="1"/>
          </p:cNvPicPr>
          <p:nvPr/>
        </p:nvPicPr>
        <p:blipFill rotWithShape="1">
          <a:blip r:embed="rId3"/>
          <a:srcRect l="1206" r="1129" b="1805"/>
          <a:stretch/>
        </p:blipFill>
        <p:spPr>
          <a:xfrm>
            <a:off x="809896" y="3318792"/>
            <a:ext cx="1265886" cy="1783803"/>
          </a:xfrm>
          <a:prstGeom prst="rect">
            <a:avLst/>
          </a:prstGeom>
          <a:effectLst>
            <a:outerShdw blurRad="63500" sx="102000" sy="102000" algn="ctr" rotWithShape="0">
              <a:prstClr val="black">
                <a:alpha val="40000"/>
              </a:prstClr>
            </a:outerShdw>
          </a:effectLst>
        </p:spPr>
      </p:pic>
      <p:pic>
        <p:nvPicPr>
          <p:cNvPr id="9" name="Graphic 8" descr="Crops with solid fill">
            <a:hlinkClick r:id="rId4" action="ppaction://hlinksldjump"/>
            <a:hlinkHover r:id="rId4" action="ppaction://hlinksldjump" highlightClick="1"/>
            <a:extLst>
              <a:ext uri="{FF2B5EF4-FFF2-40B4-BE49-F238E27FC236}">
                <a16:creationId xmlns:a16="http://schemas.microsoft.com/office/drawing/2014/main" id="{0A7FD100-20E2-9167-6091-ECFD78AD6B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3369" y="6474238"/>
            <a:ext cx="368756" cy="368756"/>
          </a:xfrm>
          <a:prstGeom prst="rect">
            <a:avLst/>
          </a:prstGeom>
        </p:spPr>
      </p:pic>
      <p:pic>
        <p:nvPicPr>
          <p:cNvPr id="10" name="Graphic 9" descr="Blockchain with solid fill">
            <a:hlinkClick r:id="rId7" action="ppaction://hlinksldjump" highlightClick="1"/>
            <a:hlinkHover r:id="rId7" action="ppaction://hlinksldjump" highlightClick="1"/>
            <a:extLst>
              <a:ext uri="{FF2B5EF4-FFF2-40B4-BE49-F238E27FC236}">
                <a16:creationId xmlns:a16="http://schemas.microsoft.com/office/drawing/2014/main" id="{2C933CB5-C74F-BE62-3140-D0683647E9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7330" y="6517675"/>
            <a:ext cx="281879" cy="281879"/>
          </a:xfrm>
          <a:prstGeom prst="rect">
            <a:avLst/>
          </a:prstGeom>
        </p:spPr>
      </p:pic>
      <p:pic>
        <p:nvPicPr>
          <p:cNvPr id="11" name="Graphic 10" descr="Bank with solid fill">
            <a:hlinkClick r:id="rId10" action="ppaction://hlinksldjump" highlightClick="1"/>
            <a:hlinkHover r:id="rId10" action="ppaction://hlinksldjump" highlightClick="1"/>
            <a:extLst>
              <a:ext uri="{FF2B5EF4-FFF2-40B4-BE49-F238E27FC236}">
                <a16:creationId xmlns:a16="http://schemas.microsoft.com/office/drawing/2014/main" id="{D096A8BB-4FD5-DD54-F077-5DCB83D99A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719" y="6508355"/>
            <a:ext cx="281879" cy="281879"/>
          </a:xfrm>
          <a:prstGeom prst="rect">
            <a:avLst/>
          </a:prstGeom>
        </p:spPr>
      </p:pic>
      <p:pic>
        <p:nvPicPr>
          <p:cNvPr id="12" name="Graphic 11" descr="Coins with solid fill">
            <a:hlinkClick r:id="rId13" action="ppaction://hlinksldjump" highlightClick="1"/>
            <a:hlinkHover r:id="rId13" action="ppaction://hlinksldjump" highlightClick="1"/>
            <a:extLst>
              <a:ext uri="{FF2B5EF4-FFF2-40B4-BE49-F238E27FC236}">
                <a16:creationId xmlns:a16="http://schemas.microsoft.com/office/drawing/2014/main" id="{A75DA4BA-A039-C05F-6CEF-C225175C73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07545" y="6517676"/>
            <a:ext cx="281879" cy="281879"/>
          </a:xfrm>
          <a:prstGeom prst="rect">
            <a:avLst/>
          </a:prstGeom>
        </p:spPr>
      </p:pic>
      <p:pic>
        <p:nvPicPr>
          <p:cNvPr id="13" name="Graphic 12" descr="Connections with solid fill">
            <a:hlinkClick r:id="rId16" action="ppaction://hlinksldjump" highlightClick="1"/>
            <a:hlinkHover r:id="rId16" action="ppaction://hlinksldjump" highlightClick="1"/>
            <a:extLst>
              <a:ext uri="{FF2B5EF4-FFF2-40B4-BE49-F238E27FC236}">
                <a16:creationId xmlns:a16="http://schemas.microsoft.com/office/drawing/2014/main" id="{DC020773-4902-53FE-EF20-AA77CEBB733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15241" y="6525746"/>
            <a:ext cx="281879" cy="281879"/>
          </a:xfrm>
          <a:prstGeom prst="rect">
            <a:avLst/>
          </a:prstGeom>
        </p:spPr>
      </p:pic>
      <p:pic>
        <p:nvPicPr>
          <p:cNvPr id="14" name="Graphic 13" descr="Bar graph with upward trend with solid fill">
            <a:hlinkClick r:id="rId19" action="ppaction://hlinksldjump" highlightClick="1"/>
            <a:hlinkHover r:id="rId19" action="ppaction://hlinksldjump" highlightClick="1"/>
            <a:extLst>
              <a:ext uri="{FF2B5EF4-FFF2-40B4-BE49-F238E27FC236}">
                <a16:creationId xmlns:a16="http://schemas.microsoft.com/office/drawing/2014/main" id="{CC2EE038-DEEE-60DB-3609-50BC9B69DE5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176286" y="6517678"/>
            <a:ext cx="281879" cy="281879"/>
          </a:xfrm>
          <a:prstGeom prst="rect">
            <a:avLst/>
          </a:prstGeom>
        </p:spPr>
      </p:pic>
      <p:sp>
        <p:nvSpPr>
          <p:cNvPr id="15" name="Arrow: Chevron 14">
            <a:hlinkClick r:id="" action="ppaction://hlinkshowjump?jump=nextslide" highlightClick="1"/>
            <a:hlinkHover r:id="" action="ppaction://hlinkshowjump?jump=nextslide" highlightClick="1"/>
            <a:extLst>
              <a:ext uri="{FF2B5EF4-FFF2-40B4-BE49-F238E27FC236}">
                <a16:creationId xmlns:a16="http://schemas.microsoft.com/office/drawing/2014/main" id="{C394A5FF-42C4-DD90-22E4-4BAA361FAE94}"/>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hlinkClick r:id="" action="ppaction://hlinkshowjump?jump=previousslide" highlightClick="1"/>
            <a:hlinkHover r:id="" action="ppaction://hlinkshowjump?jump=previousslide" highlightClick="1"/>
            <a:extLst>
              <a:ext uri="{FF2B5EF4-FFF2-40B4-BE49-F238E27FC236}">
                <a16:creationId xmlns:a16="http://schemas.microsoft.com/office/drawing/2014/main" id="{1C83EC45-A569-2D0E-41D9-AA58FADD3F2E}"/>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Graphic 2" descr="Blockchain with solid fill">
            <a:hlinkClick r:id="rId7" action="ppaction://hlinksldjump" highlightClick="1"/>
            <a:hlinkHover r:id="rId7" action="ppaction://hlinksldjump" highlightClick="1"/>
            <a:extLst>
              <a:ext uri="{FF2B5EF4-FFF2-40B4-BE49-F238E27FC236}">
                <a16:creationId xmlns:a16="http://schemas.microsoft.com/office/drawing/2014/main" id="{80BB7B18-067E-60F6-8F71-9BBF058C9FF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70804" y="659235"/>
            <a:ext cx="368756" cy="368756"/>
          </a:xfrm>
          <a:prstGeom prst="rect">
            <a:avLst/>
          </a:prstGeom>
        </p:spPr>
      </p:pic>
      <p:pic>
        <p:nvPicPr>
          <p:cNvPr id="5" name="Graphic 4" descr="Crops with solid fill">
            <a:hlinkClick r:id="rId4" action="ppaction://hlinksldjump"/>
            <a:hlinkHover r:id="rId4" action="ppaction://hlinksldjump" highlightClick="1"/>
            <a:extLst>
              <a:ext uri="{FF2B5EF4-FFF2-40B4-BE49-F238E27FC236}">
                <a16:creationId xmlns:a16="http://schemas.microsoft.com/office/drawing/2014/main" id="{91B9710F-E43A-5899-599D-9626DED3E91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84218" y="1497993"/>
            <a:ext cx="368756" cy="368756"/>
          </a:xfrm>
          <a:prstGeom prst="rect">
            <a:avLst/>
          </a:prstGeom>
        </p:spPr>
      </p:pic>
      <p:pic>
        <p:nvPicPr>
          <p:cNvPr id="17" name="Graphic 16" descr="Bar graph with upward trend with solid fill">
            <a:hlinkClick r:id="rId19" action="ppaction://hlinksldjump" highlightClick="1"/>
            <a:hlinkHover r:id="rId19" action="ppaction://hlinksldjump" highlightClick="1"/>
            <a:extLst>
              <a:ext uri="{FF2B5EF4-FFF2-40B4-BE49-F238E27FC236}">
                <a16:creationId xmlns:a16="http://schemas.microsoft.com/office/drawing/2014/main" id="{F40DB159-5D00-7902-8869-22DD56BA247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465168" y="2630154"/>
            <a:ext cx="368756" cy="368756"/>
          </a:xfrm>
          <a:prstGeom prst="rect">
            <a:avLst/>
          </a:prstGeom>
        </p:spPr>
      </p:pic>
      <p:pic>
        <p:nvPicPr>
          <p:cNvPr id="18" name="Graphic 17" descr="Coins with solid fill">
            <a:hlinkClick r:id="rId13" action="ppaction://hlinksldjump" highlightClick="1"/>
            <a:hlinkHover r:id="rId13" action="ppaction://hlinksldjump" highlightClick="1"/>
            <a:extLst>
              <a:ext uri="{FF2B5EF4-FFF2-40B4-BE49-F238E27FC236}">
                <a16:creationId xmlns:a16="http://schemas.microsoft.com/office/drawing/2014/main" id="{0BDB0BF8-B014-365D-9043-E44A56A7EB8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465168" y="3699252"/>
            <a:ext cx="368756" cy="368756"/>
          </a:xfrm>
          <a:prstGeom prst="rect">
            <a:avLst/>
          </a:prstGeom>
        </p:spPr>
      </p:pic>
      <p:pic>
        <p:nvPicPr>
          <p:cNvPr id="19" name="Graphic 18" descr="Connections with solid fill">
            <a:hlinkClick r:id="rId16" action="ppaction://hlinksldjump" highlightClick="1"/>
            <a:hlinkHover r:id="rId16" action="ppaction://hlinksldjump" highlightClick="1"/>
            <a:extLst>
              <a:ext uri="{FF2B5EF4-FFF2-40B4-BE49-F238E27FC236}">
                <a16:creationId xmlns:a16="http://schemas.microsoft.com/office/drawing/2014/main" id="{741526AC-5833-70DA-D43C-70C0C649387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65168" y="4539418"/>
            <a:ext cx="368756" cy="368756"/>
          </a:xfrm>
          <a:prstGeom prst="rect">
            <a:avLst/>
          </a:prstGeom>
        </p:spPr>
      </p:pic>
      <p:pic>
        <p:nvPicPr>
          <p:cNvPr id="20" name="Graphic 19" descr="Bank with solid fill">
            <a:hlinkClick r:id="rId10" action="ppaction://hlinksldjump" highlightClick="1"/>
            <a:hlinkHover r:id="rId10" action="ppaction://hlinksldjump" highlightClick="1"/>
            <a:extLst>
              <a:ext uri="{FF2B5EF4-FFF2-40B4-BE49-F238E27FC236}">
                <a16:creationId xmlns:a16="http://schemas.microsoft.com/office/drawing/2014/main" id="{C890542F-8727-075E-8648-6CEA90461626}"/>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470636" y="5503250"/>
            <a:ext cx="368756" cy="368756"/>
          </a:xfrm>
          <a:prstGeom prst="rect">
            <a:avLst/>
          </a:prstGeom>
        </p:spPr>
      </p:pic>
      <p:pic>
        <p:nvPicPr>
          <p:cNvPr id="21" name="Graphic 20" descr="Hamburger Menu Icon with solid fill">
            <a:hlinkClick r:id="rId34" action="ppaction://hlinksldjump"/>
            <a:extLst>
              <a:ext uri="{FF2B5EF4-FFF2-40B4-BE49-F238E27FC236}">
                <a16:creationId xmlns:a16="http://schemas.microsoft.com/office/drawing/2014/main" id="{380041B1-52A6-2029-C5F7-8207DC8E141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46344" y="6516729"/>
            <a:ext cx="281879" cy="281879"/>
          </a:xfrm>
          <a:prstGeom prst="rect">
            <a:avLst/>
          </a:prstGeom>
        </p:spPr>
      </p:pic>
    </p:spTree>
    <p:extLst>
      <p:ext uri="{BB962C8B-B14F-4D97-AF65-F5344CB8AC3E}">
        <p14:creationId xmlns:p14="http://schemas.microsoft.com/office/powerpoint/2010/main" val="2407340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2D5B31-1F42-8444-F8E3-FE8706674FA2}"/>
              </a:ext>
            </a:extLst>
          </p:cNvPr>
          <p:cNvSpPr>
            <a:spLocks noGrp="1"/>
          </p:cNvSpPr>
          <p:nvPr>
            <p:ph type="title"/>
          </p:nvPr>
        </p:nvSpPr>
        <p:spPr/>
        <p:txBody>
          <a:bodyPr/>
          <a:lstStyle/>
          <a:p>
            <a:r>
              <a:rPr lang="en-GB" dirty="0"/>
              <a:t>Methodology</a:t>
            </a:r>
          </a:p>
        </p:txBody>
      </p:sp>
      <p:graphicFrame>
        <p:nvGraphicFramePr>
          <p:cNvPr id="9" name="Content Placeholder 3">
            <a:extLst>
              <a:ext uri="{FF2B5EF4-FFF2-40B4-BE49-F238E27FC236}">
                <a16:creationId xmlns:a16="http://schemas.microsoft.com/office/drawing/2014/main" id="{1C469E91-EA01-0BBB-14F6-97537C687AF1}"/>
              </a:ext>
            </a:extLst>
          </p:cNvPr>
          <p:cNvGraphicFramePr>
            <a:graphicFrameLocks/>
          </p:cNvGraphicFramePr>
          <p:nvPr>
            <p:extLst>
              <p:ext uri="{D42A27DB-BD31-4B8C-83A1-F6EECF244321}">
                <p14:modId xmlns:p14="http://schemas.microsoft.com/office/powerpoint/2010/main" val="842669038"/>
              </p:ext>
            </p:extLst>
          </p:nvPr>
        </p:nvGraphicFramePr>
        <p:xfrm>
          <a:off x="3185280" y="306688"/>
          <a:ext cx="8795670" cy="5954774"/>
        </p:xfrm>
        <a:graphic>
          <a:graphicData uri="http://schemas.openxmlformats.org/drawingml/2006/table">
            <a:tbl>
              <a:tblPr firstRow="1" bandRow="1">
                <a:tableStyleId>{5940675A-B579-460E-94D1-54222C63F5DA}</a:tableStyleId>
              </a:tblPr>
              <a:tblGrid>
                <a:gridCol w="376526">
                  <a:extLst>
                    <a:ext uri="{9D8B030D-6E8A-4147-A177-3AD203B41FA5}">
                      <a16:colId xmlns:a16="http://schemas.microsoft.com/office/drawing/2014/main" val="2066992977"/>
                    </a:ext>
                  </a:extLst>
                </a:gridCol>
                <a:gridCol w="8419144">
                  <a:extLst>
                    <a:ext uri="{9D8B030D-6E8A-4147-A177-3AD203B41FA5}">
                      <a16:colId xmlns:a16="http://schemas.microsoft.com/office/drawing/2014/main" val="3742145554"/>
                    </a:ext>
                  </a:extLst>
                </a:gridCol>
              </a:tblGrid>
              <a:tr h="805674">
                <a:tc>
                  <a:txBody>
                    <a:bodyPr/>
                    <a:lstStyle/>
                    <a:p>
                      <a:pPr algn="ctr">
                        <a:spcBef>
                          <a:spcPts val="300"/>
                        </a:spcBef>
                        <a:spcAft>
                          <a:spcPts val="0"/>
                        </a:spcAft>
                      </a:pPr>
                      <a:r>
                        <a:rPr lang="en-GB" sz="1400" b="1" i="0" noProof="0" dirty="0">
                          <a:solidFill>
                            <a:schemeClr val="tx2"/>
                          </a:solidFill>
                          <a:latin typeface="Candara" panose="020E0502030303020204" pitchFamily="34" charset="0"/>
                          <a:ea typeface="Verdana" panose="020B0604030504040204" pitchFamily="34" charset="0"/>
                        </a:rPr>
                        <a:t>1</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rgbClr val="FBFBFB"/>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600"/>
                        </a:spcBef>
                        <a:spcAft>
                          <a:spcPts val="600"/>
                        </a:spcAft>
                      </a:pPr>
                      <a:r>
                        <a:rPr lang="nl-NL" sz="1100" b="1" dirty="0">
                          <a:solidFill>
                            <a:schemeClr val="tx2"/>
                          </a:solidFill>
                          <a:latin typeface="Verdana" panose="020B0604030504040204" pitchFamily="34" charset="0"/>
                          <a:ea typeface="Verdana" panose="020B0604030504040204" pitchFamily="34" charset="0"/>
                        </a:rPr>
                        <a:t>Indicators : </a:t>
                      </a:r>
                      <a:r>
                        <a:rPr lang="nl-NL" sz="1100" b="0" dirty="0">
                          <a:solidFill>
                            <a:schemeClr val="tx2"/>
                          </a:solidFill>
                          <a:latin typeface="Verdana" panose="020B0604030504040204" pitchFamily="34" charset="0"/>
                          <a:ea typeface="Verdana" panose="020B0604030504040204" pitchFamily="34" charset="0"/>
                        </a:rPr>
                        <a:t>The indicators are </a:t>
                      </a:r>
                      <a:r>
                        <a:rPr lang="en-GB" sz="1100" b="0" noProof="0" dirty="0">
                          <a:solidFill>
                            <a:schemeClr val="tx2"/>
                          </a:solidFill>
                          <a:latin typeface="Verdana" panose="020B0604030504040204" pitchFamily="34" charset="0"/>
                          <a:ea typeface="Verdana" panose="020B0604030504040204" pitchFamily="34" charset="0"/>
                        </a:rPr>
                        <a:t>developed from the national seed roadmap (NSRM). </a:t>
                      </a:r>
                      <a:r>
                        <a:rPr lang="en-US" sz="1100" b="0" noProof="0" dirty="0">
                          <a:solidFill>
                            <a:schemeClr val="tx2"/>
                          </a:solidFill>
                          <a:latin typeface="Verdana" panose="020B0604030504040204" pitchFamily="34" charset="0"/>
                          <a:ea typeface="Verdana" panose="020B0604030504040204" pitchFamily="34" charset="0"/>
                        </a:rPr>
                        <a:t>The indicators are developed based on the ambitions (targets). </a:t>
                      </a:r>
                      <a:r>
                        <a:rPr lang="en-GB" sz="1100" b="0" noProof="0" dirty="0">
                          <a:solidFill>
                            <a:schemeClr val="tx2"/>
                          </a:solidFill>
                          <a:latin typeface="Verdana" panose="020B0604030504040204" pitchFamily="34" charset="0"/>
                          <a:ea typeface="Verdana" panose="020B0604030504040204" pitchFamily="34" charset="0"/>
                        </a:rPr>
                        <a:t>The Nigerian seed sector experts review and approve the final indicators and their weighted average. </a:t>
                      </a:r>
                      <a:r>
                        <a:rPr lang="en-US" sz="1100" b="0" noProof="0" dirty="0">
                          <a:solidFill>
                            <a:schemeClr val="tx2"/>
                          </a:solidFill>
                          <a:latin typeface="Verdana" panose="020B0604030504040204" pitchFamily="34" charset="0"/>
                          <a:ea typeface="Verdana" panose="020B0604030504040204" pitchFamily="34" charset="0"/>
                        </a:rPr>
                        <a:t>Some topics of the NSRM have between 2 and 5 ambitions, hence the difference in the number of indicators per topic. </a:t>
                      </a:r>
                      <a:endParaRPr lang="en-GB" sz="1100" b="0" noProof="0" dirty="0">
                        <a:solidFill>
                          <a:schemeClr val="tx2"/>
                        </a:solidFill>
                        <a:latin typeface="Verdana" panose="020B0604030504040204" pitchFamily="34" charset="0"/>
                        <a:ea typeface="Verdana" panose="020B0604030504040204" pitchFamily="34" charset="0"/>
                      </a:endParaRPr>
                    </a:p>
                    <a:p>
                      <a:pPr>
                        <a:spcBef>
                          <a:spcPts val="300"/>
                        </a:spcBef>
                        <a:spcAft>
                          <a:spcPts val="0"/>
                        </a:spcAft>
                      </a:pPr>
                      <a:r>
                        <a:rPr lang="en-GB" sz="1100" b="0" i="1" noProof="0" dirty="0">
                          <a:solidFill>
                            <a:schemeClr val="tx2"/>
                          </a:solidFill>
                          <a:latin typeface="Verdana" panose="020B0604030504040204" pitchFamily="34" charset="0"/>
                          <a:ea typeface="Verdana" panose="020B0604030504040204" pitchFamily="34" charset="0"/>
                        </a:rPr>
                        <a:t>Please note that the indicators can be updated as the targets are achieved.</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rgbClr val="FBFBFB"/>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7308226"/>
                  </a:ext>
                </a:extLst>
              </a:tr>
              <a:tr h="749631">
                <a:tc>
                  <a:txBody>
                    <a:bodyPr/>
                    <a:lstStyle/>
                    <a:p>
                      <a:pPr algn="ctr">
                        <a:spcBef>
                          <a:spcPts val="600"/>
                        </a:spcBef>
                        <a:spcAft>
                          <a:spcPts val="0"/>
                        </a:spcAft>
                      </a:pPr>
                      <a:r>
                        <a:rPr lang="nl-NL" sz="1400" b="1" i="0" noProof="0" dirty="0">
                          <a:solidFill>
                            <a:schemeClr val="tx2"/>
                          </a:solidFill>
                          <a:latin typeface="Candara" panose="020E0502030303020204" pitchFamily="34" charset="0"/>
                          <a:ea typeface="Verdana" panose="020B0604030504040204" pitchFamily="34" charset="0"/>
                        </a:rPr>
                        <a:t>2</a:t>
                      </a:r>
                      <a:endParaRPr lang="en-US" sz="1400" b="1" i="0" noProof="0" dirty="0">
                        <a:solidFill>
                          <a:schemeClr val="tx2"/>
                        </a:solidFill>
                        <a:latin typeface="Candara" panose="020E0502030303020204" pitchFamily="34" charset="0"/>
                        <a:ea typeface="Verdana" panose="020B0604030504040204" pitchFamily="34" charset="0"/>
                      </a:endParaRP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600"/>
                        </a:spcBef>
                        <a:spcAft>
                          <a:spcPts val="0"/>
                        </a:spcAft>
                      </a:pPr>
                      <a:r>
                        <a:rPr lang="en-GB" sz="1100" b="1" i="0" noProof="0" dirty="0">
                          <a:solidFill>
                            <a:schemeClr val="tx2"/>
                          </a:solidFill>
                          <a:latin typeface="Verdana" panose="020B0604030504040204" pitchFamily="34" charset="0"/>
                          <a:ea typeface="Verdana" panose="020B0604030504040204" pitchFamily="34" charset="0"/>
                        </a:rPr>
                        <a:t>Verification and confirmation of the indicators</a:t>
                      </a:r>
                      <a:r>
                        <a:rPr lang="en-GB" sz="1100" b="0" i="0" noProof="0" dirty="0">
                          <a:solidFill>
                            <a:schemeClr val="tx2"/>
                          </a:solidFill>
                          <a:latin typeface="Verdana" panose="020B0604030504040204" pitchFamily="34" charset="0"/>
                          <a:ea typeface="Verdana" panose="020B0604030504040204" pitchFamily="34" charset="0"/>
                        </a:rPr>
                        <a:t>: The indicators, from the ambitions, are the targets for the sector. The national seed experts verify the weight and the score of the indicators. </a:t>
                      </a:r>
                      <a:r>
                        <a:rPr lang="en-US" sz="1100" b="0" i="0" noProof="0" dirty="0">
                          <a:solidFill>
                            <a:schemeClr val="tx2"/>
                          </a:solidFill>
                          <a:latin typeface="Verdana" panose="020B0604030504040204" pitchFamily="34" charset="0"/>
                          <a:ea typeface="Verdana" panose="020B0604030504040204" pitchFamily="34" charset="0"/>
                        </a:rPr>
                        <a:t>The dashboard focuses on the 5-year horizon of the sector – as mentioned in the NSRM.</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441912"/>
                  </a:ext>
                </a:extLst>
              </a:tr>
              <a:tr h="1584960">
                <a:tc>
                  <a:txBody>
                    <a:bodyPr/>
                    <a:lstStyle/>
                    <a:p>
                      <a:pPr marL="0" indent="0" algn="ctr">
                        <a:spcBef>
                          <a:spcPts val="600"/>
                        </a:spcBef>
                        <a:spcAft>
                          <a:spcPts val="0"/>
                        </a:spcAft>
                        <a:buFont typeface="Arial" panose="020B0604020202020204" pitchFamily="34" charset="0"/>
                        <a:buNone/>
                      </a:pPr>
                      <a:r>
                        <a:rPr lang="nl-NL" sz="1400" b="1" i="0" dirty="0">
                          <a:solidFill>
                            <a:schemeClr val="tx2"/>
                          </a:solidFill>
                          <a:latin typeface="Candara" panose="020E0502030303020204" pitchFamily="34" charset="0"/>
                          <a:ea typeface="Verdana" panose="020B0604030504040204" pitchFamily="34" charset="0"/>
                        </a:rPr>
                        <a:t>3</a:t>
                      </a:r>
                      <a:endParaRPr lang="en-US" sz="1400" b="1" i="0" dirty="0">
                        <a:solidFill>
                          <a:schemeClr val="tx2"/>
                        </a:solidFill>
                        <a:latin typeface="Candara" panose="020E0502030303020204" pitchFamily="34" charset="0"/>
                        <a:ea typeface="Verdana" panose="020B0604030504040204" pitchFamily="34" charset="0"/>
                      </a:endParaRP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600"/>
                        </a:spcBef>
                      </a:pPr>
                      <a:r>
                        <a:rPr lang="en-GB" sz="1100" b="1" noProof="0" dirty="0">
                          <a:solidFill>
                            <a:schemeClr val="tx2"/>
                          </a:solidFill>
                          <a:latin typeface="Verdana" panose="020B0604030504040204" pitchFamily="34" charset="0"/>
                          <a:ea typeface="Verdana" panose="020B0604030504040204" pitchFamily="34" charset="0"/>
                        </a:rPr>
                        <a:t>Scoring </a:t>
                      </a:r>
                      <a:r>
                        <a:rPr lang="nl-NL" sz="1100" b="1" dirty="0">
                          <a:solidFill>
                            <a:schemeClr val="tx2"/>
                          </a:solidFill>
                          <a:latin typeface="Verdana" panose="020B0604030504040204" pitchFamily="34" charset="0"/>
                          <a:ea typeface="Verdana" panose="020B0604030504040204" pitchFamily="34" charset="0"/>
                        </a:rPr>
                        <a:t>: </a:t>
                      </a:r>
                      <a:r>
                        <a:rPr lang="en-US" sz="1100" dirty="0">
                          <a:solidFill>
                            <a:schemeClr val="tx2"/>
                          </a:solidFill>
                          <a:latin typeface="Verdana" panose="020B0604030504040204" pitchFamily="34" charset="0"/>
                          <a:ea typeface="Verdana" panose="020B0604030504040204" pitchFamily="34" charset="0"/>
                        </a:rPr>
                        <a:t>The score for each indicator ranges: 5, 25, 50, 75, 100. Nigerian seed sector experts do the scoring.</a:t>
                      </a:r>
                    </a:p>
                    <a:p>
                      <a:pPr marL="171450" indent="-171450">
                        <a:spcBef>
                          <a:spcPts val="600"/>
                        </a:spcBef>
                        <a:spcAft>
                          <a:spcPts val="0"/>
                        </a:spcAft>
                        <a:buFont typeface="Arial" panose="020B0604020202020204" pitchFamily="34" charset="0"/>
                        <a:buChar char="•"/>
                      </a:pPr>
                      <a:r>
                        <a:rPr lang="en-US" sz="1100" dirty="0">
                          <a:solidFill>
                            <a:schemeClr val="tx2"/>
                          </a:solidFill>
                          <a:latin typeface="Verdana" panose="020B0604030504040204" pitchFamily="34" charset="0"/>
                          <a:ea typeface="Verdana" panose="020B0604030504040204" pitchFamily="34" charset="0"/>
                        </a:rPr>
                        <a:t>Each indicator includes performance parameters. These parameters highlight the stages of the indicator, from poor performance (score 5) and best performance (score 100). At score 100, the target has been met.</a:t>
                      </a:r>
                    </a:p>
                    <a:p>
                      <a:pPr marL="171450" indent="-171450">
                        <a:spcBef>
                          <a:spcPts val="600"/>
                        </a:spcBef>
                        <a:spcAft>
                          <a:spcPts val="0"/>
                        </a:spcAft>
                        <a:buFont typeface="Arial" panose="020B0604020202020204" pitchFamily="34" charset="0"/>
                        <a:buChar char="•"/>
                      </a:pPr>
                      <a:r>
                        <a:rPr lang="en-US" sz="1100" dirty="0">
                          <a:solidFill>
                            <a:schemeClr val="tx2"/>
                          </a:solidFill>
                          <a:latin typeface="Verdana" panose="020B0604030504040204" pitchFamily="34" charset="0"/>
                          <a:ea typeface="Verdana" panose="020B0604030504040204" pitchFamily="34" charset="0"/>
                        </a:rPr>
                        <a:t>Each performance indicator includes the weighted average. The weighted average specifies the importance of the indicator to achieving the targets of the topics and functions of the sector.</a:t>
                      </a:r>
                    </a:p>
                    <a:p>
                      <a:pPr marL="171450" indent="-171450">
                        <a:spcBef>
                          <a:spcPts val="600"/>
                        </a:spcBef>
                        <a:spcAft>
                          <a:spcPts val="0"/>
                        </a:spcAft>
                        <a:buFont typeface="Arial" panose="020B0604020202020204" pitchFamily="34" charset="0"/>
                        <a:buChar char="•"/>
                      </a:pPr>
                      <a:r>
                        <a:rPr lang="en-US" sz="1100" dirty="0">
                          <a:solidFill>
                            <a:schemeClr val="tx2"/>
                          </a:solidFill>
                          <a:latin typeface="Verdana" panose="020B0604030504040204" pitchFamily="34" charset="0"/>
                          <a:ea typeface="Verdana" panose="020B0604030504040204" pitchFamily="34" charset="0"/>
                        </a:rPr>
                        <a:t>The dashboard database includes quantifiable rubrics. This is used by the Nigerian seed sector expert to score the sector.</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4601830"/>
                  </a:ext>
                </a:extLst>
              </a:tr>
              <a:tr h="740229">
                <a:tc>
                  <a:txBody>
                    <a:bodyPr/>
                    <a:lstStyle/>
                    <a:p>
                      <a:pPr algn="ctr"/>
                      <a:r>
                        <a:rPr lang="en-GB" sz="1400" b="1" i="0" noProof="0" dirty="0">
                          <a:solidFill>
                            <a:schemeClr val="tx2"/>
                          </a:solidFill>
                          <a:latin typeface="Candara" panose="020E0502030303020204" pitchFamily="34" charset="0"/>
                          <a:ea typeface="Verdana" panose="020B0604030504040204" pitchFamily="34" charset="0"/>
                        </a:rPr>
                        <a:t>4</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100" b="1" dirty="0">
                          <a:solidFill>
                            <a:schemeClr val="tx2"/>
                          </a:solidFill>
                          <a:latin typeface="Verdana" panose="020B0604030504040204" pitchFamily="34" charset="0"/>
                          <a:ea typeface="Verdana" panose="020B0604030504040204" pitchFamily="34" charset="0"/>
                        </a:rPr>
                        <a:t>Data processing and database:</a:t>
                      </a:r>
                      <a:r>
                        <a:rPr lang="nl-NL" sz="1100" b="0" dirty="0">
                          <a:solidFill>
                            <a:schemeClr val="tx2"/>
                          </a:solidFill>
                          <a:latin typeface="Verdana" panose="020B0604030504040204" pitchFamily="34" charset="0"/>
                          <a:ea typeface="Verdana" panose="020B0604030504040204" pitchFamily="34" charset="0"/>
                        </a:rPr>
                        <a:t> A dashboard database is </a:t>
                      </a:r>
                      <a:r>
                        <a:rPr lang="en-GB" sz="1100" b="0" noProof="0" dirty="0">
                          <a:solidFill>
                            <a:schemeClr val="tx2"/>
                          </a:solidFill>
                          <a:latin typeface="Verdana" panose="020B0604030504040204" pitchFamily="34" charset="0"/>
                          <a:ea typeface="Verdana" panose="020B0604030504040204" pitchFamily="34" charset="0"/>
                        </a:rPr>
                        <a:t>developed to collect the </a:t>
                      </a:r>
                      <a:r>
                        <a:rPr lang="nl-NL" sz="1100" b="0" dirty="0">
                          <a:solidFill>
                            <a:schemeClr val="tx2"/>
                          </a:solidFill>
                          <a:latin typeface="Verdana" panose="020B0604030504040204" pitchFamily="34" charset="0"/>
                          <a:ea typeface="Verdana" panose="020B0604030504040204" pitchFamily="34" charset="0"/>
                        </a:rPr>
                        <a:t>data.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noProof="0" dirty="0">
                          <a:solidFill>
                            <a:schemeClr val="tx2"/>
                          </a:solidFill>
                          <a:latin typeface="Verdana" panose="020B0604030504040204" pitchFamily="34" charset="0"/>
                          <a:ea typeface="Verdana" panose="020B0604030504040204" pitchFamily="34" charset="0"/>
                        </a:rPr>
                        <a:t>The database includes all the scores for each indicator. The scores are computed in the database, and this provides final performance score.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noProof="0" dirty="0">
                          <a:solidFill>
                            <a:schemeClr val="tx2"/>
                          </a:solidFill>
                          <a:latin typeface="Verdana" panose="020B0604030504040204" pitchFamily="34" charset="0"/>
                          <a:ea typeface="Verdana" panose="020B0604030504040204" pitchFamily="34" charset="0"/>
                        </a:rPr>
                        <a:t>Individual contributions by industry stakeholders are collated by NASC.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noProof="0" dirty="0">
                          <a:solidFill>
                            <a:schemeClr val="tx2"/>
                          </a:solidFill>
                          <a:latin typeface="Verdana" panose="020B0604030504040204" pitchFamily="34" charset="0"/>
                          <a:ea typeface="Verdana" panose="020B0604030504040204" pitchFamily="34" charset="0"/>
                        </a:rPr>
                        <a:t>The database is managed by NASC and not accessible by industry stakeholders.</a:t>
                      </a:r>
                      <a:endParaRPr lang="en-US" sz="1100" dirty="0">
                        <a:solidFill>
                          <a:schemeClr val="tx2"/>
                        </a:solidFill>
                        <a:latin typeface="Verdana" panose="020B0604030504040204" pitchFamily="34" charset="0"/>
                        <a:ea typeface="Verdana" panose="020B0604030504040204" pitchFamily="34" charset="0"/>
                      </a:endParaRP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5121564"/>
                  </a:ext>
                </a:extLst>
              </a:tr>
              <a:tr h="529730">
                <a:tc>
                  <a:txBody>
                    <a:bodyPr/>
                    <a:lstStyle/>
                    <a:p>
                      <a:pPr algn="ctr">
                        <a:spcBef>
                          <a:spcPts val="600"/>
                        </a:spcBef>
                      </a:pPr>
                      <a:r>
                        <a:rPr lang="nl-NL" sz="1400" b="1" i="0" dirty="0">
                          <a:solidFill>
                            <a:schemeClr val="tx2"/>
                          </a:solidFill>
                          <a:latin typeface="Candara" panose="020E0502030303020204" pitchFamily="34" charset="0"/>
                          <a:ea typeface="Verdana" panose="020B0604030504040204" pitchFamily="34" charset="0"/>
                        </a:rPr>
                        <a:t>5</a:t>
                      </a:r>
                      <a:endParaRPr lang="en-US" sz="1400" b="1" i="0" dirty="0">
                        <a:solidFill>
                          <a:schemeClr val="tx2"/>
                        </a:solidFill>
                        <a:latin typeface="Candara" panose="020E0502030303020204" pitchFamily="34" charset="0"/>
                        <a:ea typeface="Verdana" panose="020B0604030504040204" pitchFamily="34" charset="0"/>
                      </a:endParaRP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spcBef>
                          <a:spcPts val="600"/>
                        </a:spcBef>
                      </a:pPr>
                      <a:r>
                        <a:rPr lang="nl-NL" sz="1100" b="1" dirty="0">
                          <a:solidFill>
                            <a:schemeClr val="tx2"/>
                          </a:solidFill>
                          <a:latin typeface="Verdana" panose="020B0604030504040204" pitchFamily="34" charset="0"/>
                          <a:ea typeface="Verdana" panose="020B0604030504040204" pitchFamily="34" charset="0"/>
                        </a:rPr>
                        <a:t>Dashboard vi</a:t>
                      </a:r>
                      <a:r>
                        <a:rPr lang="en-US" sz="1100" b="1" noProof="0" dirty="0" err="1">
                          <a:solidFill>
                            <a:schemeClr val="tx2"/>
                          </a:solidFill>
                          <a:latin typeface="Verdana" panose="020B0604030504040204" pitchFamily="34" charset="0"/>
                          <a:ea typeface="Verdana" panose="020B0604030504040204" pitchFamily="34" charset="0"/>
                        </a:rPr>
                        <a:t>su</a:t>
                      </a:r>
                      <a:r>
                        <a:rPr lang="nl-NL" sz="1100" b="1" dirty="0">
                          <a:solidFill>
                            <a:schemeClr val="tx2"/>
                          </a:solidFill>
                          <a:latin typeface="Verdana" panose="020B0604030504040204" pitchFamily="34" charset="0"/>
                          <a:ea typeface="Verdana" panose="020B0604030504040204" pitchFamily="34" charset="0"/>
                        </a:rPr>
                        <a:t>al</a:t>
                      </a:r>
                      <a:r>
                        <a:rPr lang="nl-NL" sz="1100" dirty="0">
                          <a:solidFill>
                            <a:schemeClr val="tx2"/>
                          </a:solidFill>
                          <a:latin typeface="Verdana" panose="020B0604030504040204" pitchFamily="34" charset="0"/>
                          <a:ea typeface="Verdana" panose="020B0604030504040204" pitchFamily="34" charset="0"/>
                        </a:rPr>
                        <a:t>: </a:t>
                      </a:r>
                      <a:r>
                        <a:rPr lang="en-US" sz="1100" noProof="0" dirty="0">
                          <a:solidFill>
                            <a:schemeClr val="tx2"/>
                          </a:solidFill>
                          <a:latin typeface="Verdana" panose="020B0604030504040204" pitchFamily="34" charset="0"/>
                          <a:ea typeface="Verdana" panose="020B0604030504040204" pitchFamily="34" charset="0"/>
                        </a:rPr>
                        <a:t>Results are included in this visual document. It illustrates the overall performance and individual topic performances.</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424929"/>
                  </a:ext>
                </a:extLst>
              </a:tr>
              <a:tr h="470262">
                <a:tc>
                  <a:txBody>
                    <a:bodyPr/>
                    <a:lstStyle/>
                    <a:p>
                      <a:pPr algn="ctr"/>
                      <a:r>
                        <a:rPr lang="en-GB" sz="1400" b="1" i="0" noProof="0" dirty="0">
                          <a:solidFill>
                            <a:schemeClr val="tx2"/>
                          </a:solidFill>
                          <a:latin typeface="Candara" panose="020E0502030303020204" pitchFamily="34" charset="0"/>
                          <a:ea typeface="Verdana" panose="020B0604030504040204" pitchFamily="34" charset="0"/>
                        </a:rPr>
                        <a:t>6</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1100" b="1" noProof="0" dirty="0">
                          <a:solidFill>
                            <a:schemeClr val="tx2"/>
                          </a:solidFill>
                          <a:latin typeface="Verdana" panose="020B0604030504040204" pitchFamily="34" charset="0"/>
                          <a:ea typeface="Verdana" panose="020B0604030504040204" pitchFamily="34" charset="0"/>
                        </a:rPr>
                        <a:t>Validation: </a:t>
                      </a:r>
                      <a:r>
                        <a:rPr lang="en-GB" sz="1100" noProof="0" dirty="0">
                          <a:solidFill>
                            <a:schemeClr val="tx2"/>
                          </a:solidFill>
                          <a:latin typeface="Verdana" panose="020B0604030504040204" pitchFamily="34" charset="0"/>
                          <a:ea typeface="Verdana" panose="020B0604030504040204" pitchFamily="34" charset="0"/>
                        </a:rPr>
                        <a:t>The visual is validated by the industry stakeholders through the seed sector platform organised by NASC.</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8214307"/>
                  </a:ext>
                </a:extLst>
              </a:tr>
              <a:tr h="418011">
                <a:tc>
                  <a:txBody>
                    <a:bodyPr/>
                    <a:lstStyle/>
                    <a:p>
                      <a:pPr algn="ctr"/>
                      <a:r>
                        <a:rPr lang="en-GB" sz="1400" b="1" i="0" noProof="0" dirty="0">
                          <a:solidFill>
                            <a:schemeClr val="tx2"/>
                          </a:solidFill>
                          <a:latin typeface="Candara" panose="020E0502030303020204" pitchFamily="34" charset="0"/>
                          <a:ea typeface="Verdana" panose="020B0604030504040204" pitchFamily="34" charset="0"/>
                        </a:rPr>
                        <a:t>7</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1100" b="1" noProof="0" dirty="0">
                          <a:solidFill>
                            <a:schemeClr val="tx2"/>
                          </a:solidFill>
                          <a:latin typeface="Verdana" panose="020B0604030504040204" pitchFamily="34" charset="0"/>
                          <a:ea typeface="Verdana" panose="020B0604030504040204" pitchFamily="34" charset="0"/>
                        </a:rPr>
                        <a:t>Dissemination</a:t>
                      </a:r>
                      <a:r>
                        <a:rPr lang="en-GB" sz="1100" noProof="0" dirty="0">
                          <a:solidFill>
                            <a:schemeClr val="tx2"/>
                          </a:solidFill>
                          <a:latin typeface="Verdana" panose="020B0604030504040204" pitchFamily="34" charset="0"/>
                          <a:ea typeface="Verdana" panose="020B0604030504040204" pitchFamily="34" charset="0"/>
                        </a:rPr>
                        <a:t>: The dashboard is disseminated by NASC on their </a:t>
                      </a:r>
                      <a:r>
                        <a:rPr lang="en-GB" sz="1100" noProof="0" dirty="0">
                          <a:solidFill>
                            <a:schemeClr val="tx2"/>
                          </a:solidFill>
                          <a:latin typeface="Verdana" panose="020B0604030504040204" pitchFamily="34" charset="0"/>
                          <a:ea typeface="Verdana" panose="020B0604030504040204" pitchFamily="34" charset="0"/>
                          <a:hlinkClick r:id="rId2"/>
                        </a:rPr>
                        <a:t>website</a:t>
                      </a:r>
                      <a:r>
                        <a:rPr lang="en-GB" sz="1100" noProof="0" dirty="0">
                          <a:solidFill>
                            <a:schemeClr val="tx2"/>
                          </a:solidFill>
                          <a:latin typeface="Verdana" panose="020B0604030504040204" pitchFamily="34" charset="0"/>
                          <a:ea typeface="Verdana" panose="020B0604030504040204" pitchFamily="34" charset="0"/>
                        </a:rPr>
                        <a:t> and on the Nigeria seed </a:t>
                      </a:r>
                      <a:r>
                        <a:rPr lang="en-GB" sz="1100" noProof="0" dirty="0">
                          <a:solidFill>
                            <a:schemeClr val="tx2"/>
                          </a:solidFill>
                          <a:latin typeface="Verdana" panose="020B0604030504040204" pitchFamily="34" charset="0"/>
                          <a:ea typeface="Verdana" panose="020B0604030504040204" pitchFamily="34" charset="0"/>
                          <a:hlinkClick r:id="rId3"/>
                        </a:rPr>
                        <a:t>portal</a:t>
                      </a:r>
                      <a:r>
                        <a:rPr lang="en-GB" sz="1100" noProof="0" dirty="0">
                          <a:solidFill>
                            <a:schemeClr val="tx2"/>
                          </a:solidFill>
                          <a:latin typeface="Verdana" panose="020B0604030504040204" pitchFamily="34" charset="0"/>
                          <a:ea typeface="Verdana" panose="020B0604030504040204" pitchFamily="34" charset="0"/>
                        </a:rPr>
                        <a:t>.</a:t>
                      </a:r>
                    </a:p>
                  </a:txBody>
                  <a:tcPr anchor="ctr">
                    <a:lnL w="12700" cap="flat" cmpd="sng" algn="ctr">
                      <a:solidFill>
                        <a:srgbClr val="FBFBFB"/>
                      </a:solidFill>
                      <a:prstDash val="solid"/>
                      <a:round/>
                      <a:headEnd type="none" w="med" len="med"/>
                      <a:tailEnd type="none" w="med" len="med"/>
                    </a:lnL>
                    <a:lnR w="12700" cap="flat" cmpd="sng" algn="ctr">
                      <a:solidFill>
                        <a:srgbClr val="FBFBFB"/>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6834864"/>
                  </a:ext>
                </a:extLst>
              </a:tr>
            </a:tbl>
          </a:graphicData>
        </a:graphic>
      </p:graphicFrame>
      <p:sp>
        <p:nvSpPr>
          <p:cNvPr id="4" name="Arrow: Chevron 3">
            <a:hlinkClick r:id="" action="ppaction://hlinkshowjump?jump=nextslide"/>
            <a:extLst>
              <a:ext uri="{FF2B5EF4-FFF2-40B4-BE49-F238E27FC236}">
                <a16:creationId xmlns:a16="http://schemas.microsoft.com/office/drawing/2014/main" id="{CB9615B9-1092-07F9-F059-32F18AC7BD69}"/>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hevron 11">
            <a:hlinkClick r:id="" action="ppaction://hlinkshowjump?jump=previousslide"/>
            <a:extLst>
              <a:ext uri="{FF2B5EF4-FFF2-40B4-BE49-F238E27FC236}">
                <a16:creationId xmlns:a16="http://schemas.microsoft.com/office/drawing/2014/main" id="{5F0C6F75-371A-917C-FD86-868B10C91F75}"/>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Graphic 12" descr="Crops with solid fill">
            <a:hlinkClick r:id="rId4" action="ppaction://hlinksldjump"/>
            <a:hlinkHover r:id="rId4" action="ppaction://hlinksldjump" highlightClick="1"/>
            <a:extLst>
              <a:ext uri="{FF2B5EF4-FFF2-40B4-BE49-F238E27FC236}">
                <a16:creationId xmlns:a16="http://schemas.microsoft.com/office/drawing/2014/main" id="{6421E4CD-6C40-0509-E381-E4A185D74B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42504" y="6496441"/>
            <a:ext cx="281879" cy="281879"/>
          </a:xfrm>
          <a:prstGeom prst="rect">
            <a:avLst/>
          </a:prstGeom>
        </p:spPr>
      </p:pic>
      <p:pic>
        <p:nvPicPr>
          <p:cNvPr id="14" name="Graphic 13" descr="Blockchain with solid fill">
            <a:hlinkClick r:id="rId7" action="ppaction://hlinksldjump" highlightClick="1"/>
            <a:hlinkHover r:id="rId7" action="ppaction://hlinksldjump" highlightClick="1"/>
            <a:extLst>
              <a:ext uri="{FF2B5EF4-FFF2-40B4-BE49-F238E27FC236}">
                <a16:creationId xmlns:a16="http://schemas.microsoft.com/office/drawing/2014/main" id="{97C62386-7B7E-B62C-86B4-F2897FEE5C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71439" y="6516730"/>
            <a:ext cx="281879" cy="281879"/>
          </a:xfrm>
          <a:prstGeom prst="rect">
            <a:avLst/>
          </a:prstGeom>
        </p:spPr>
      </p:pic>
      <p:pic>
        <p:nvPicPr>
          <p:cNvPr id="15" name="Graphic 14" descr="Bank with solid fill">
            <a:hlinkClick r:id="rId10" action="ppaction://hlinksldjump" highlightClick="1"/>
            <a:hlinkHover r:id="rId10" action="ppaction://hlinksldjump" highlightClick="1"/>
            <a:extLst>
              <a:ext uri="{FF2B5EF4-FFF2-40B4-BE49-F238E27FC236}">
                <a16:creationId xmlns:a16="http://schemas.microsoft.com/office/drawing/2014/main" id="{5DEAF1BC-C656-E0C5-7121-A90197AA4A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6754" y="6496442"/>
            <a:ext cx="281879" cy="281879"/>
          </a:xfrm>
          <a:prstGeom prst="rect">
            <a:avLst/>
          </a:prstGeom>
        </p:spPr>
      </p:pic>
      <p:pic>
        <p:nvPicPr>
          <p:cNvPr id="16" name="Graphic 15" descr="Coins with solid fill">
            <a:hlinkClick r:id="rId13" action="ppaction://hlinksldjump" highlightClick="1"/>
            <a:hlinkHover r:id="rId13" action="ppaction://hlinksldjump" highlightClick="1"/>
            <a:extLst>
              <a:ext uri="{FF2B5EF4-FFF2-40B4-BE49-F238E27FC236}">
                <a16:creationId xmlns:a16="http://schemas.microsoft.com/office/drawing/2014/main" id="{E431DD86-D415-4C75-7B24-B33EEFF4EB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22704" y="6496443"/>
            <a:ext cx="281879" cy="281879"/>
          </a:xfrm>
          <a:prstGeom prst="rect">
            <a:avLst/>
          </a:prstGeom>
        </p:spPr>
      </p:pic>
      <p:pic>
        <p:nvPicPr>
          <p:cNvPr id="17" name="Graphic 16" descr="Connections with solid fill">
            <a:hlinkClick r:id="rId16" action="ppaction://hlinksldjump" highlightClick="1"/>
            <a:hlinkHover r:id="rId16" action="ppaction://hlinksldjump" highlightClick="1"/>
            <a:extLst>
              <a:ext uri="{FF2B5EF4-FFF2-40B4-BE49-F238E27FC236}">
                <a16:creationId xmlns:a16="http://schemas.microsoft.com/office/drawing/2014/main" id="{D31071E4-5E07-AA0D-2322-BAC934C565E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98236" y="6519419"/>
            <a:ext cx="281879" cy="281879"/>
          </a:xfrm>
          <a:prstGeom prst="rect">
            <a:avLst/>
          </a:prstGeom>
        </p:spPr>
      </p:pic>
      <p:pic>
        <p:nvPicPr>
          <p:cNvPr id="18" name="Graphic 17" descr="Bar graph with upward trend with solid fill">
            <a:hlinkClick r:id="rId19" action="ppaction://hlinksldjump" highlightClick="1"/>
            <a:hlinkHover r:id="rId19" action="ppaction://hlinksldjump" highlightClick="1"/>
            <a:extLst>
              <a:ext uri="{FF2B5EF4-FFF2-40B4-BE49-F238E27FC236}">
                <a16:creationId xmlns:a16="http://schemas.microsoft.com/office/drawing/2014/main" id="{3760DE0B-1DB2-F4E0-2727-E27C5A1936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786482" y="6516730"/>
            <a:ext cx="281879" cy="281879"/>
          </a:xfrm>
          <a:prstGeom prst="rect">
            <a:avLst/>
          </a:prstGeom>
        </p:spPr>
      </p:pic>
      <p:pic>
        <p:nvPicPr>
          <p:cNvPr id="19" name="Graphic 18" descr="Hamburger Menu Icon with solid fill">
            <a:hlinkClick r:id="rId22" action="ppaction://hlinksldjump"/>
            <a:extLst>
              <a:ext uri="{FF2B5EF4-FFF2-40B4-BE49-F238E27FC236}">
                <a16:creationId xmlns:a16="http://schemas.microsoft.com/office/drawing/2014/main" id="{E2F8F5C4-103A-1F04-CAF2-D8E7E0567E4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46344" y="6516729"/>
            <a:ext cx="281879" cy="281879"/>
          </a:xfrm>
          <a:prstGeom prst="rect">
            <a:avLst/>
          </a:prstGeom>
        </p:spPr>
      </p:pic>
      <p:graphicFrame>
        <p:nvGraphicFramePr>
          <p:cNvPr id="24" name="Content Placeholder 3">
            <a:extLst>
              <a:ext uri="{FF2B5EF4-FFF2-40B4-BE49-F238E27FC236}">
                <a16:creationId xmlns:a16="http://schemas.microsoft.com/office/drawing/2014/main" id="{B8B157EB-D4D6-AAE1-AAF0-6ACCAEBEB9B7}"/>
              </a:ext>
            </a:extLst>
          </p:cNvPr>
          <p:cNvGraphicFramePr>
            <a:graphicFrameLocks/>
          </p:cNvGraphicFramePr>
          <p:nvPr/>
        </p:nvGraphicFramePr>
        <p:xfrm>
          <a:off x="0" y="2002960"/>
          <a:ext cx="2994077" cy="4434840"/>
        </p:xfrm>
        <a:graphic>
          <a:graphicData uri="http://schemas.openxmlformats.org/drawingml/2006/table">
            <a:tbl>
              <a:tblPr firstRow="1" bandRow="1">
                <a:tableStyleId>{5940675A-B579-460E-94D1-54222C63F5DA}</a:tableStyleId>
              </a:tblPr>
              <a:tblGrid>
                <a:gridCol w="1055329">
                  <a:extLst>
                    <a:ext uri="{9D8B030D-6E8A-4147-A177-3AD203B41FA5}">
                      <a16:colId xmlns:a16="http://schemas.microsoft.com/office/drawing/2014/main" val="3535873240"/>
                    </a:ext>
                  </a:extLst>
                </a:gridCol>
                <a:gridCol w="1938748">
                  <a:extLst>
                    <a:ext uri="{9D8B030D-6E8A-4147-A177-3AD203B41FA5}">
                      <a16:colId xmlns:a16="http://schemas.microsoft.com/office/drawing/2014/main" val="3742145554"/>
                    </a:ext>
                  </a:extLst>
                </a:gridCol>
              </a:tblGrid>
              <a:tr h="198752">
                <a:tc gridSpan="2">
                  <a:txBody>
                    <a:bodyPr/>
                    <a:lstStyle/>
                    <a:p>
                      <a:pPr algn="ctr"/>
                      <a:r>
                        <a:rPr lang="nl-NL" sz="1050" b="1" dirty="0">
                          <a:solidFill>
                            <a:schemeClr val="tx2"/>
                          </a:solidFill>
                          <a:latin typeface="Verdana" panose="020B0604030504040204" pitchFamily="34" charset="0"/>
                          <a:ea typeface="Verdana" panose="020B0604030504040204" pitchFamily="34" charset="0"/>
                        </a:rPr>
                        <a:t>Data sources</a:t>
                      </a:r>
                      <a:endParaRPr lang="en-US" sz="1050" b="1" dirty="0">
                        <a:solidFill>
                          <a:schemeClr val="tx2"/>
                        </a:solidFill>
                        <a:latin typeface="Verdana" panose="020B0604030504040204" pitchFamily="34" charset="0"/>
                        <a:ea typeface="Verdana" panose="020B0604030504040204" pitchFamily="34" charset="0"/>
                      </a:endParaRPr>
                    </a:p>
                  </a:txBody>
                  <a:tcPr marL="90535" marR="9053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US" sz="1200" dirty="0">
                        <a:latin typeface="Verdana" panose="020B0604030504040204" pitchFamily="34" charset="0"/>
                        <a:ea typeface="Verdana"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1907077"/>
                  </a:ext>
                </a:extLst>
              </a:tr>
              <a:tr h="198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50" b="1" dirty="0">
                          <a:solidFill>
                            <a:schemeClr val="bg1"/>
                          </a:solidFill>
                          <a:latin typeface="Verdana" panose="020B0604030504040204" pitchFamily="34" charset="0"/>
                          <a:ea typeface="Verdana" panose="020B0604030504040204" pitchFamily="34" charset="0"/>
                        </a:rPr>
                        <a:t>CSP</a:t>
                      </a:r>
                      <a:endParaRPr lang="en-US" sz="1050" b="1"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noProof="0" dirty="0">
                          <a:solidFill>
                            <a:schemeClr val="bg1"/>
                          </a:solidFill>
                          <a:latin typeface="Verdana" panose="020B0604030504040204" pitchFamily="34" charset="0"/>
                          <a:ea typeface="Verdana" panose="020B0604030504040204" pitchFamily="34" charset="0"/>
                        </a:rPr>
                        <a:t>Collaborative Seed Programme</a:t>
                      </a: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8590"/>
                  </a:ext>
                </a:extLst>
              </a:tr>
              <a:tr h="198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50" b="1" dirty="0">
                          <a:solidFill>
                            <a:schemeClr val="bg1"/>
                          </a:solidFill>
                          <a:latin typeface="Verdana" panose="020B0604030504040204" pitchFamily="34" charset="0"/>
                          <a:ea typeface="Verdana" panose="020B0604030504040204" pitchFamily="34" charset="0"/>
                        </a:rPr>
                        <a:t>FMAFS</a:t>
                      </a:r>
                      <a:endParaRPr lang="en-US" sz="1050" b="1"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Verdana" panose="020B0604030504040204" pitchFamily="34" charset="0"/>
                          <a:ea typeface="Verdana" panose="020B0604030504040204" pitchFamily="34" charset="0"/>
                        </a:rPr>
                        <a:t>Federal Ministry of Agriculture, Food and Security</a:t>
                      </a: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066066"/>
                  </a:ext>
                </a:extLst>
              </a:tr>
              <a:tr h="198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50" b="1" dirty="0">
                          <a:solidFill>
                            <a:schemeClr val="bg1"/>
                          </a:solidFill>
                          <a:latin typeface="Verdana" panose="020B0604030504040204" pitchFamily="34" charset="0"/>
                          <a:ea typeface="Verdana" panose="020B0604030504040204" pitchFamily="34" charset="0"/>
                        </a:rPr>
                        <a:t>NACGRAB</a:t>
                      </a:r>
                      <a:endParaRPr lang="en-US" sz="1050" b="1"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Verdana" panose="020B0604030504040204" pitchFamily="34" charset="0"/>
                          <a:ea typeface="Verdana" panose="020B0604030504040204" pitchFamily="34" charset="0"/>
                        </a:rPr>
                        <a:t>National Centre for Genetic Resources and Biotechnology</a:t>
                      </a: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226154"/>
                  </a:ext>
                </a:extLst>
              </a:tr>
              <a:tr h="198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50" b="1" dirty="0">
                          <a:solidFill>
                            <a:schemeClr val="bg1"/>
                          </a:solidFill>
                          <a:latin typeface="Verdana" panose="020B0604030504040204" pitchFamily="34" charset="0"/>
                          <a:ea typeface="Verdana" panose="020B0604030504040204" pitchFamily="34" charset="0"/>
                        </a:rPr>
                        <a:t>NAERLS</a:t>
                      </a:r>
                      <a:endParaRPr lang="en-US" sz="1050" b="1"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Verdana" panose="020B0604030504040204" pitchFamily="34" charset="0"/>
                          <a:ea typeface="Verdana" panose="020B0604030504040204" pitchFamily="34" charset="0"/>
                        </a:rPr>
                        <a:t>National Agricultural Extension And Research Liaison Services</a:t>
                      </a: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4083624"/>
                  </a:ext>
                </a:extLst>
              </a:tr>
              <a:tr h="198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50" b="1" dirty="0">
                          <a:solidFill>
                            <a:schemeClr val="bg1"/>
                          </a:solidFill>
                          <a:latin typeface="Verdana" panose="020B0604030504040204" pitchFamily="34" charset="0"/>
                          <a:ea typeface="Verdana" panose="020B0604030504040204" pitchFamily="34" charset="0"/>
                        </a:rPr>
                        <a:t>NARIS</a:t>
                      </a:r>
                      <a:endParaRPr lang="en-US" sz="1050" b="1"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noProof="0" dirty="0">
                          <a:solidFill>
                            <a:schemeClr val="bg1"/>
                          </a:solidFill>
                          <a:latin typeface="Verdana" panose="020B0604030504040204" pitchFamily="34" charset="0"/>
                          <a:ea typeface="Verdana" panose="020B0604030504040204" pitchFamily="34" charset="0"/>
                        </a:rPr>
                        <a:t>National Agricultural Research Institutes</a:t>
                      </a: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7308226"/>
                  </a:ext>
                </a:extLst>
              </a:tr>
              <a:tr h="198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50" b="1" dirty="0">
                          <a:solidFill>
                            <a:schemeClr val="bg1"/>
                          </a:solidFill>
                          <a:latin typeface="Verdana" panose="020B0604030504040204" pitchFamily="34" charset="0"/>
                          <a:ea typeface="Verdana" panose="020B0604030504040204" pitchFamily="34" charset="0"/>
                        </a:rPr>
                        <a:t>NASC</a:t>
                      </a:r>
                      <a:endParaRPr lang="en-US" sz="1050" b="1"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50" dirty="0">
                          <a:solidFill>
                            <a:schemeClr val="bg1"/>
                          </a:solidFill>
                          <a:latin typeface="Verdana" panose="020B0604030504040204" pitchFamily="34" charset="0"/>
                          <a:ea typeface="Verdana" panose="020B0604030504040204" pitchFamily="34" charset="0"/>
                        </a:rPr>
                        <a:t>National Agricultural </a:t>
                      </a:r>
                      <a:r>
                        <a:rPr lang="nl-NL" sz="1050" dirty="0" err="1">
                          <a:solidFill>
                            <a:schemeClr val="bg1"/>
                          </a:solidFill>
                          <a:latin typeface="Verdana" panose="020B0604030504040204" pitchFamily="34" charset="0"/>
                          <a:ea typeface="Verdana" panose="020B0604030504040204" pitchFamily="34" charset="0"/>
                        </a:rPr>
                        <a:t>Seed</a:t>
                      </a:r>
                      <a:r>
                        <a:rPr lang="nl-NL" sz="1050" dirty="0">
                          <a:solidFill>
                            <a:schemeClr val="bg1"/>
                          </a:solidFill>
                          <a:latin typeface="Verdana" panose="020B0604030504040204" pitchFamily="34" charset="0"/>
                          <a:ea typeface="Verdana" panose="020B0604030504040204" pitchFamily="34" charset="0"/>
                        </a:rPr>
                        <a:t> Council</a:t>
                      </a:r>
                      <a:endParaRPr lang="en-US" sz="1050"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5121564"/>
                  </a:ext>
                </a:extLst>
              </a:tr>
              <a:tr h="198752">
                <a:tc>
                  <a:txBody>
                    <a:bodyPr/>
                    <a:lstStyle/>
                    <a:p>
                      <a:r>
                        <a:rPr lang="nl-NL" sz="1050" b="1" dirty="0">
                          <a:solidFill>
                            <a:schemeClr val="bg1"/>
                          </a:solidFill>
                          <a:latin typeface="Verdana" panose="020B0604030504040204" pitchFamily="34" charset="0"/>
                          <a:ea typeface="Verdana" panose="020B0604030504040204" pitchFamily="34" charset="0"/>
                        </a:rPr>
                        <a:t>SEEDAN</a:t>
                      </a:r>
                      <a:endParaRPr lang="en-US" sz="1050" b="1"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nl-NL" sz="1050" dirty="0" err="1">
                          <a:solidFill>
                            <a:schemeClr val="bg1"/>
                          </a:solidFill>
                          <a:latin typeface="Verdana" panose="020B0604030504040204" pitchFamily="34" charset="0"/>
                          <a:ea typeface="Verdana" panose="020B0604030504040204" pitchFamily="34" charset="0"/>
                        </a:rPr>
                        <a:t>Seed</a:t>
                      </a:r>
                      <a:r>
                        <a:rPr lang="nl-NL" sz="1050" dirty="0">
                          <a:solidFill>
                            <a:schemeClr val="bg1"/>
                          </a:solidFill>
                          <a:latin typeface="Verdana" panose="020B0604030504040204" pitchFamily="34" charset="0"/>
                          <a:ea typeface="Verdana" panose="020B0604030504040204" pitchFamily="34" charset="0"/>
                        </a:rPr>
                        <a:t> Association of Nigeria</a:t>
                      </a:r>
                      <a:endParaRPr lang="en-US" sz="1050"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8214307"/>
                  </a:ext>
                </a:extLst>
              </a:tr>
              <a:tr h="198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50" b="1" dirty="0" err="1">
                          <a:solidFill>
                            <a:schemeClr val="bg1"/>
                          </a:solidFill>
                          <a:latin typeface="Verdana" panose="020B0604030504040204" pitchFamily="34" charset="0"/>
                          <a:ea typeface="Verdana" panose="020B0604030504040204" pitchFamily="34" charset="0"/>
                        </a:rPr>
                        <a:t>Sahel</a:t>
                      </a:r>
                      <a:r>
                        <a:rPr lang="nl-NL" sz="1050" b="1" dirty="0">
                          <a:solidFill>
                            <a:schemeClr val="bg1"/>
                          </a:solidFill>
                          <a:latin typeface="Verdana" panose="020B0604030504040204" pitchFamily="34" charset="0"/>
                          <a:ea typeface="Verdana" panose="020B0604030504040204" pitchFamily="34" charset="0"/>
                        </a:rPr>
                        <a:t> Consulting</a:t>
                      </a:r>
                      <a:endParaRPr lang="en-US" sz="1050" b="1"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noProof="0" dirty="0">
                          <a:solidFill>
                            <a:schemeClr val="bg1"/>
                          </a:solidFill>
                          <a:latin typeface="Verdana" panose="020B0604030504040204" pitchFamily="34" charset="0"/>
                          <a:ea typeface="Verdana" panose="020B0604030504040204" pitchFamily="34" charset="0"/>
                        </a:rPr>
                        <a:t>Sahel Consulting Agriculture &amp; Nutrition ltd</a:t>
                      </a: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2141883"/>
                  </a:ext>
                </a:extLst>
              </a:tr>
              <a:tr h="198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50" b="1" dirty="0">
                          <a:solidFill>
                            <a:schemeClr val="bg1"/>
                          </a:solidFill>
                          <a:latin typeface="Verdana" panose="020B0604030504040204" pitchFamily="34" charset="0"/>
                          <a:ea typeface="Verdana" panose="020B0604030504040204" pitchFamily="34" charset="0"/>
                        </a:rPr>
                        <a:t>TASAI</a:t>
                      </a:r>
                      <a:endParaRPr lang="en-US" sz="1050" b="1" dirty="0">
                        <a:solidFill>
                          <a:schemeClr val="bg1"/>
                        </a:solidFill>
                        <a:latin typeface="Verdana" panose="020B0604030504040204" pitchFamily="34" charset="0"/>
                        <a:ea typeface="Verdana" panose="020B0604030504040204" pitchFamily="34" charset="0"/>
                      </a:endParaRP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Verdana" panose="020B0604030504040204" pitchFamily="34" charset="0"/>
                          <a:ea typeface="Verdana" panose="020B0604030504040204" pitchFamily="34" charset="0"/>
                        </a:rPr>
                        <a:t>The African Seed Access Index</a:t>
                      </a:r>
                    </a:p>
                  </a:txBody>
                  <a:tcPr marL="92354" marR="923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6834864"/>
                  </a:ext>
                </a:extLst>
              </a:tr>
            </a:tbl>
          </a:graphicData>
        </a:graphic>
      </p:graphicFrame>
    </p:spTree>
    <p:extLst>
      <p:ext uri="{BB962C8B-B14F-4D97-AF65-F5344CB8AC3E}">
        <p14:creationId xmlns:p14="http://schemas.microsoft.com/office/powerpoint/2010/main" val="2713924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8B908FE1-C069-6238-358E-CA59E70765BA}"/>
              </a:ext>
            </a:extLst>
          </p:cNvPr>
          <p:cNvPicPr>
            <a:picLocks noChangeAspect="1"/>
          </p:cNvPicPr>
          <p:nvPr/>
        </p:nvPicPr>
        <p:blipFill rotWithShape="1">
          <a:blip r:embed="rId2"/>
          <a:srcRect l="28010" t="26111" r="6337" b="7318"/>
          <a:stretch/>
        </p:blipFill>
        <p:spPr>
          <a:xfrm>
            <a:off x="4067174" y="1050440"/>
            <a:ext cx="7469639" cy="4260372"/>
          </a:xfrm>
          <a:prstGeom prst="rect">
            <a:avLst/>
          </a:prstGeom>
        </p:spPr>
      </p:pic>
      <p:sp>
        <p:nvSpPr>
          <p:cNvPr id="3" name="Title 2">
            <a:extLst>
              <a:ext uri="{FF2B5EF4-FFF2-40B4-BE49-F238E27FC236}">
                <a16:creationId xmlns:a16="http://schemas.microsoft.com/office/drawing/2014/main" id="{EE2D5B31-1F42-8444-F8E3-FE8706674FA2}"/>
              </a:ext>
            </a:extLst>
          </p:cNvPr>
          <p:cNvSpPr>
            <a:spLocks noGrp="1"/>
          </p:cNvSpPr>
          <p:nvPr>
            <p:ph type="title"/>
          </p:nvPr>
        </p:nvSpPr>
        <p:spPr/>
        <p:txBody>
          <a:bodyPr/>
          <a:lstStyle/>
          <a:p>
            <a:r>
              <a:rPr lang="en-GB" dirty="0"/>
              <a:t>Dashboard navigation</a:t>
            </a:r>
          </a:p>
        </p:txBody>
      </p:sp>
      <p:sp>
        <p:nvSpPr>
          <p:cNvPr id="7" name="Speech Bubble: Rectangle with Corners Rounded 6">
            <a:extLst>
              <a:ext uri="{FF2B5EF4-FFF2-40B4-BE49-F238E27FC236}">
                <a16:creationId xmlns:a16="http://schemas.microsoft.com/office/drawing/2014/main" id="{81144AB0-877A-C052-E253-C892323FBFA3}"/>
              </a:ext>
            </a:extLst>
          </p:cNvPr>
          <p:cNvSpPr/>
          <p:nvPr/>
        </p:nvSpPr>
        <p:spPr>
          <a:xfrm>
            <a:off x="7305675" y="5505205"/>
            <a:ext cx="3105150" cy="588440"/>
          </a:xfrm>
          <a:prstGeom prst="wedgeRoundRectCallout">
            <a:avLst>
              <a:gd name="adj1" fmla="val -30877"/>
              <a:gd name="adj2" fmla="val -92616"/>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Click for the menu of all the functions.</a:t>
            </a:r>
          </a:p>
          <a:p>
            <a:pPr algn="ctr"/>
            <a:r>
              <a:rPr lang="en-GB" sz="1050" dirty="0">
                <a:solidFill>
                  <a:schemeClr val="tx2"/>
                </a:solidFill>
                <a:latin typeface="Verdana" panose="020B0604030504040204" pitchFamily="34" charset="0"/>
                <a:ea typeface="Verdana" panose="020B0604030504040204" pitchFamily="34" charset="0"/>
              </a:rPr>
              <a:t>Hover over the icon to see which function it represents </a:t>
            </a:r>
          </a:p>
        </p:txBody>
      </p:sp>
      <p:sp>
        <p:nvSpPr>
          <p:cNvPr id="8" name="Arrow: Chevron 7">
            <a:hlinkClick r:id="" action="ppaction://hlinkshowjump?jump=nextslide"/>
            <a:extLst>
              <a:ext uri="{FF2B5EF4-FFF2-40B4-BE49-F238E27FC236}">
                <a16:creationId xmlns:a16="http://schemas.microsoft.com/office/drawing/2014/main" id="{808863FD-B476-9757-BE73-5BF9B9CAF408}"/>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hlinkClick r:id="" action="ppaction://hlinkshowjump?jump=previousslide"/>
            <a:extLst>
              <a:ext uri="{FF2B5EF4-FFF2-40B4-BE49-F238E27FC236}">
                <a16:creationId xmlns:a16="http://schemas.microsoft.com/office/drawing/2014/main" id="{ADB61C70-3265-25F1-7B8D-DB9C955AC5F4}"/>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phic 9" descr="Crops with solid fill">
            <a:hlinkClick r:id="rId3" action="ppaction://hlinksldjump"/>
            <a:hlinkHover r:id="rId3" action="ppaction://hlinksldjump" highlightClick="1"/>
            <a:extLst>
              <a:ext uri="{FF2B5EF4-FFF2-40B4-BE49-F238E27FC236}">
                <a16:creationId xmlns:a16="http://schemas.microsoft.com/office/drawing/2014/main" id="{4009E22B-DF15-E02D-5D58-400275F45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42504" y="6496441"/>
            <a:ext cx="281879" cy="281879"/>
          </a:xfrm>
          <a:prstGeom prst="rect">
            <a:avLst/>
          </a:prstGeom>
        </p:spPr>
      </p:pic>
      <p:pic>
        <p:nvPicPr>
          <p:cNvPr id="11" name="Graphic 10" descr="Blockchain with solid fill">
            <a:hlinkClick r:id="rId6" action="ppaction://hlinksldjump" highlightClick="1"/>
            <a:hlinkHover r:id="rId6" action="ppaction://hlinksldjump" highlightClick="1"/>
            <a:extLst>
              <a:ext uri="{FF2B5EF4-FFF2-40B4-BE49-F238E27FC236}">
                <a16:creationId xmlns:a16="http://schemas.microsoft.com/office/drawing/2014/main" id="{23AB78C0-C864-5D8F-B195-A0398CE438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1439" y="6516730"/>
            <a:ext cx="281879" cy="281879"/>
          </a:xfrm>
          <a:prstGeom prst="rect">
            <a:avLst/>
          </a:prstGeom>
        </p:spPr>
      </p:pic>
      <p:pic>
        <p:nvPicPr>
          <p:cNvPr id="12" name="Graphic 11" descr="Bank with solid fill">
            <a:hlinkClick r:id="rId9" action="ppaction://hlinksldjump" highlightClick="1"/>
            <a:hlinkHover r:id="rId9" action="ppaction://hlinksldjump" highlightClick="1"/>
            <a:extLst>
              <a:ext uri="{FF2B5EF4-FFF2-40B4-BE49-F238E27FC236}">
                <a16:creationId xmlns:a16="http://schemas.microsoft.com/office/drawing/2014/main" id="{3F6B7035-8CE2-564A-2F74-7E63FA5BCD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6754" y="6496442"/>
            <a:ext cx="281879" cy="281879"/>
          </a:xfrm>
          <a:prstGeom prst="rect">
            <a:avLst/>
          </a:prstGeom>
        </p:spPr>
      </p:pic>
      <p:pic>
        <p:nvPicPr>
          <p:cNvPr id="13" name="Graphic 12" descr="Coins with solid fill">
            <a:hlinkClick r:id="rId12" action="ppaction://hlinksldjump" highlightClick="1"/>
            <a:hlinkHover r:id="rId12" action="ppaction://hlinksldjump" highlightClick="1"/>
            <a:extLst>
              <a:ext uri="{FF2B5EF4-FFF2-40B4-BE49-F238E27FC236}">
                <a16:creationId xmlns:a16="http://schemas.microsoft.com/office/drawing/2014/main" id="{58751FF4-B37E-4606-BAE9-98811AAEFD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22704" y="6496443"/>
            <a:ext cx="281879" cy="281879"/>
          </a:xfrm>
          <a:prstGeom prst="rect">
            <a:avLst/>
          </a:prstGeom>
        </p:spPr>
      </p:pic>
      <p:pic>
        <p:nvPicPr>
          <p:cNvPr id="14" name="Graphic 13" descr="Connections with solid fill">
            <a:hlinkClick r:id="rId15" action="ppaction://hlinksldjump" highlightClick="1"/>
            <a:hlinkHover r:id="rId15" action="ppaction://hlinksldjump" highlightClick="1"/>
            <a:extLst>
              <a:ext uri="{FF2B5EF4-FFF2-40B4-BE49-F238E27FC236}">
                <a16:creationId xmlns:a16="http://schemas.microsoft.com/office/drawing/2014/main" id="{B2125A2D-9255-86FD-1581-38548D5787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98236" y="6519419"/>
            <a:ext cx="281879" cy="281879"/>
          </a:xfrm>
          <a:prstGeom prst="rect">
            <a:avLst/>
          </a:prstGeom>
        </p:spPr>
      </p:pic>
      <p:pic>
        <p:nvPicPr>
          <p:cNvPr id="15" name="Graphic 14" descr="Bar graph with upward trend with solid fill">
            <a:hlinkClick r:id="rId18" action="ppaction://hlinksldjump" highlightClick="1"/>
            <a:hlinkHover r:id="rId18" action="ppaction://hlinksldjump" highlightClick="1"/>
            <a:extLst>
              <a:ext uri="{FF2B5EF4-FFF2-40B4-BE49-F238E27FC236}">
                <a16:creationId xmlns:a16="http://schemas.microsoft.com/office/drawing/2014/main" id="{EA3B3E99-3899-212D-B0CB-14D1D16157C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86482" y="6516730"/>
            <a:ext cx="281879" cy="281879"/>
          </a:xfrm>
          <a:prstGeom prst="rect">
            <a:avLst/>
          </a:prstGeom>
        </p:spPr>
      </p:pic>
      <p:pic>
        <p:nvPicPr>
          <p:cNvPr id="16" name="Graphic 15" descr="Hamburger Menu Icon with solid fill">
            <a:hlinkClick r:id="rId21" action="ppaction://hlinksldjump"/>
            <a:extLst>
              <a:ext uri="{FF2B5EF4-FFF2-40B4-BE49-F238E27FC236}">
                <a16:creationId xmlns:a16="http://schemas.microsoft.com/office/drawing/2014/main" id="{707BB0E3-55D1-69AE-B18F-21C556B906E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346344" y="6516729"/>
            <a:ext cx="281879" cy="281879"/>
          </a:xfrm>
          <a:prstGeom prst="rect">
            <a:avLst/>
          </a:prstGeom>
        </p:spPr>
      </p:pic>
      <p:sp>
        <p:nvSpPr>
          <p:cNvPr id="19" name="Isosceles Triangle 18">
            <a:extLst>
              <a:ext uri="{FF2B5EF4-FFF2-40B4-BE49-F238E27FC236}">
                <a16:creationId xmlns:a16="http://schemas.microsoft.com/office/drawing/2014/main" id="{D24A2214-6A9B-C19B-F0DA-DC1ECCEDE8D2}"/>
              </a:ext>
            </a:extLst>
          </p:cNvPr>
          <p:cNvSpPr/>
          <p:nvPr/>
        </p:nvSpPr>
        <p:spPr>
          <a:xfrm>
            <a:off x="8722704" y="5310812"/>
            <a:ext cx="487680" cy="256620"/>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latin typeface="Verdana" panose="020B0604030504040204" pitchFamily="34" charset="0"/>
              <a:ea typeface="Verdana" panose="020B0604030504040204" pitchFamily="34" charset="0"/>
            </a:endParaRPr>
          </a:p>
        </p:txBody>
      </p:sp>
      <p:sp>
        <p:nvSpPr>
          <p:cNvPr id="6" name="Speech Bubble: Rectangle with Corners Rounded 5">
            <a:extLst>
              <a:ext uri="{FF2B5EF4-FFF2-40B4-BE49-F238E27FC236}">
                <a16:creationId xmlns:a16="http://schemas.microsoft.com/office/drawing/2014/main" id="{C2AF18A8-4F3E-1432-8D59-3825A151F1FB}"/>
              </a:ext>
            </a:extLst>
          </p:cNvPr>
          <p:cNvSpPr/>
          <p:nvPr/>
        </p:nvSpPr>
        <p:spPr>
          <a:xfrm>
            <a:off x="3950161" y="501893"/>
            <a:ext cx="1355264" cy="419783"/>
          </a:xfrm>
          <a:prstGeom prst="wedgeRoundRectCallout">
            <a:avLst>
              <a:gd name="adj1" fmla="val -21843"/>
              <a:gd name="adj2" fmla="val 145204"/>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Topic from the NSRM</a:t>
            </a:r>
          </a:p>
        </p:txBody>
      </p:sp>
      <p:sp>
        <p:nvSpPr>
          <p:cNvPr id="18" name="Speech Bubble: Rectangle with Corners Rounded 17">
            <a:extLst>
              <a:ext uri="{FF2B5EF4-FFF2-40B4-BE49-F238E27FC236}">
                <a16:creationId xmlns:a16="http://schemas.microsoft.com/office/drawing/2014/main" id="{B2368BDE-45D4-133A-AF65-9AADC929EB62}"/>
              </a:ext>
            </a:extLst>
          </p:cNvPr>
          <p:cNvSpPr/>
          <p:nvPr/>
        </p:nvSpPr>
        <p:spPr>
          <a:xfrm>
            <a:off x="9564967" y="501893"/>
            <a:ext cx="1710651" cy="456170"/>
          </a:xfrm>
          <a:prstGeom prst="wedgeRoundRectCallout">
            <a:avLst>
              <a:gd name="adj1" fmla="val 22265"/>
              <a:gd name="adj2" fmla="val 133711"/>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Result of the annual performance</a:t>
            </a:r>
          </a:p>
        </p:txBody>
      </p:sp>
      <p:sp>
        <p:nvSpPr>
          <p:cNvPr id="4" name="Speech Bubble: Rectangle with Corners Rounded 3">
            <a:extLst>
              <a:ext uri="{FF2B5EF4-FFF2-40B4-BE49-F238E27FC236}">
                <a16:creationId xmlns:a16="http://schemas.microsoft.com/office/drawing/2014/main" id="{24C89874-EAA8-14C0-769A-B80FCE706323}"/>
              </a:ext>
            </a:extLst>
          </p:cNvPr>
          <p:cNvSpPr/>
          <p:nvPr/>
        </p:nvSpPr>
        <p:spPr>
          <a:xfrm>
            <a:off x="10899931" y="3061741"/>
            <a:ext cx="1184306" cy="598883"/>
          </a:xfrm>
          <a:prstGeom prst="wedgeRoundRectCallout">
            <a:avLst>
              <a:gd name="adj1" fmla="val -69331"/>
              <a:gd name="adj2" fmla="val -22503"/>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Yearly performances</a:t>
            </a:r>
          </a:p>
        </p:txBody>
      </p:sp>
      <p:sp>
        <p:nvSpPr>
          <p:cNvPr id="5" name="Speech Bubble: Rectangle with Corners Rounded 4">
            <a:extLst>
              <a:ext uri="{FF2B5EF4-FFF2-40B4-BE49-F238E27FC236}">
                <a16:creationId xmlns:a16="http://schemas.microsoft.com/office/drawing/2014/main" id="{A4FB0C04-D263-15CA-A975-F93FD2A29BEA}"/>
              </a:ext>
            </a:extLst>
          </p:cNvPr>
          <p:cNvSpPr/>
          <p:nvPr/>
        </p:nvSpPr>
        <p:spPr>
          <a:xfrm>
            <a:off x="11412085" y="4601391"/>
            <a:ext cx="775071" cy="539932"/>
          </a:xfrm>
          <a:prstGeom prst="wedgeRoundRectCallout">
            <a:avLst>
              <a:gd name="adj1" fmla="val -64263"/>
              <a:gd name="adj2" fmla="val -20134"/>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Rubrics for the score</a:t>
            </a:r>
          </a:p>
        </p:txBody>
      </p:sp>
      <p:sp>
        <p:nvSpPr>
          <p:cNvPr id="20" name="Speech Bubble: Rectangle with Corners Rounded 19">
            <a:extLst>
              <a:ext uri="{FF2B5EF4-FFF2-40B4-BE49-F238E27FC236}">
                <a16:creationId xmlns:a16="http://schemas.microsoft.com/office/drawing/2014/main" id="{EEB6B0F6-0426-FEAE-4527-CA7283B0CCDC}"/>
              </a:ext>
            </a:extLst>
          </p:cNvPr>
          <p:cNvSpPr/>
          <p:nvPr/>
        </p:nvSpPr>
        <p:spPr>
          <a:xfrm>
            <a:off x="5507139" y="5386452"/>
            <a:ext cx="1436669" cy="588440"/>
          </a:xfrm>
          <a:prstGeom prst="wedgeRoundRectCallout">
            <a:avLst>
              <a:gd name="adj1" fmla="val 20388"/>
              <a:gd name="adj2" fmla="val -105729"/>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Sources: Experts providing data and scoring</a:t>
            </a:r>
          </a:p>
        </p:txBody>
      </p:sp>
      <p:sp>
        <p:nvSpPr>
          <p:cNvPr id="21" name="Speech Bubble: Rectangle with Corners Rounded 20">
            <a:extLst>
              <a:ext uri="{FF2B5EF4-FFF2-40B4-BE49-F238E27FC236}">
                <a16:creationId xmlns:a16="http://schemas.microsoft.com/office/drawing/2014/main" id="{18C323E1-EE67-C907-1ADF-643B6E87178E}"/>
              </a:ext>
            </a:extLst>
          </p:cNvPr>
          <p:cNvSpPr/>
          <p:nvPr/>
        </p:nvSpPr>
        <p:spPr>
          <a:xfrm>
            <a:off x="5643437" y="88161"/>
            <a:ext cx="1328629" cy="816353"/>
          </a:xfrm>
          <a:prstGeom prst="wedgeRoundRectCallout">
            <a:avLst>
              <a:gd name="adj1" fmla="val 14082"/>
              <a:gd name="adj2" fmla="val 187860"/>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Indicators from the NSRM approved by experts</a:t>
            </a:r>
          </a:p>
        </p:txBody>
      </p:sp>
      <p:sp>
        <p:nvSpPr>
          <p:cNvPr id="22" name="Speech Bubble: Rectangle with Corners Rounded 21">
            <a:extLst>
              <a:ext uri="{FF2B5EF4-FFF2-40B4-BE49-F238E27FC236}">
                <a16:creationId xmlns:a16="http://schemas.microsoft.com/office/drawing/2014/main" id="{B70D3398-1979-F837-7D49-480B17D55939}"/>
              </a:ext>
            </a:extLst>
          </p:cNvPr>
          <p:cNvSpPr/>
          <p:nvPr/>
        </p:nvSpPr>
        <p:spPr>
          <a:xfrm>
            <a:off x="10480391" y="5449686"/>
            <a:ext cx="1200398" cy="428988"/>
          </a:xfrm>
          <a:prstGeom prst="wedgeRoundRectCallout">
            <a:avLst>
              <a:gd name="adj1" fmla="val 20202"/>
              <a:gd name="adj2" fmla="val -88282"/>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Back and forward page</a:t>
            </a:r>
          </a:p>
        </p:txBody>
      </p:sp>
      <p:pic>
        <p:nvPicPr>
          <p:cNvPr id="23" name="Picture 22">
            <a:extLst>
              <a:ext uri="{FF2B5EF4-FFF2-40B4-BE49-F238E27FC236}">
                <a16:creationId xmlns:a16="http://schemas.microsoft.com/office/drawing/2014/main" id="{82BE8177-50D9-703C-7E99-F526076B5204}"/>
              </a:ext>
            </a:extLst>
          </p:cNvPr>
          <p:cNvPicPr>
            <a:picLocks noChangeAspect="1"/>
          </p:cNvPicPr>
          <p:nvPr/>
        </p:nvPicPr>
        <p:blipFill>
          <a:blip r:embed="rId24"/>
          <a:stretch>
            <a:fillRect/>
          </a:stretch>
        </p:blipFill>
        <p:spPr>
          <a:xfrm>
            <a:off x="269801" y="2093562"/>
            <a:ext cx="1869556" cy="1051625"/>
          </a:xfrm>
          <a:prstGeom prst="rect">
            <a:avLst/>
          </a:prstGeom>
          <a:effectLst>
            <a:outerShdw blurRad="63500" sx="102000" sy="102000" algn="ctr" rotWithShape="0">
              <a:prstClr val="black">
                <a:alpha val="40000"/>
              </a:prstClr>
            </a:outerShdw>
          </a:effectLst>
        </p:spPr>
      </p:pic>
      <p:pic>
        <p:nvPicPr>
          <p:cNvPr id="24" name="Picture 23">
            <a:extLst>
              <a:ext uri="{FF2B5EF4-FFF2-40B4-BE49-F238E27FC236}">
                <a16:creationId xmlns:a16="http://schemas.microsoft.com/office/drawing/2014/main" id="{9A8783D7-4E9D-5AC6-1411-45F83975699E}"/>
              </a:ext>
            </a:extLst>
          </p:cNvPr>
          <p:cNvPicPr>
            <a:picLocks noChangeAspect="1"/>
          </p:cNvPicPr>
          <p:nvPr/>
        </p:nvPicPr>
        <p:blipFill>
          <a:blip r:embed="rId25"/>
          <a:stretch>
            <a:fillRect/>
          </a:stretch>
        </p:blipFill>
        <p:spPr>
          <a:xfrm>
            <a:off x="269802" y="3333143"/>
            <a:ext cx="1869555" cy="1051625"/>
          </a:xfrm>
          <a:prstGeom prst="rect">
            <a:avLst/>
          </a:prstGeom>
          <a:effectLst>
            <a:outerShdw blurRad="63500" sx="102000" sy="102000" algn="ctr" rotWithShape="0">
              <a:prstClr val="black">
                <a:alpha val="40000"/>
              </a:prstClr>
            </a:outerShdw>
          </a:effectLst>
        </p:spPr>
      </p:pic>
      <p:pic>
        <p:nvPicPr>
          <p:cNvPr id="25" name="Picture 24">
            <a:extLst>
              <a:ext uri="{FF2B5EF4-FFF2-40B4-BE49-F238E27FC236}">
                <a16:creationId xmlns:a16="http://schemas.microsoft.com/office/drawing/2014/main" id="{B2556EDF-37D2-78C4-D192-4749701AB954}"/>
              </a:ext>
            </a:extLst>
          </p:cNvPr>
          <p:cNvPicPr>
            <a:picLocks noChangeAspect="1"/>
          </p:cNvPicPr>
          <p:nvPr/>
        </p:nvPicPr>
        <p:blipFill>
          <a:blip r:embed="rId26"/>
          <a:stretch>
            <a:fillRect/>
          </a:stretch>
        </p:blipFill>
        <p:spPr>
          <a:xfrm>
            <a:off x="269801" y="4540569"/>
            <a:ext cx="1869555" cy="1051625"/>
          </a:xfrm>
          <a:prstGeom prst="rect">
            <a:avLst/>
          </a:prstGeom>
          <a:effectLst>
            <a:outerShdw blurRad="63500" sx="102000" sy="102000" algn="ctr" rotWithShape="0">
              <a:prstClr val="black">
                <a:alpha val="40000"/>
              </a:prstClr>
            </a:outerShdw>
          </a:effectLst>
        </p:spPr>
      </p:pic>
      <p:sp>
        <p:nvSpPr>
          <p:cNvPr id="26" name="Speech Bubble: Rectangle with Corners Rounded 25">
            <a:extLst>
              <a:ext uri="{FF2B5EF4-FFF2-40B4-BE49-F238E27FC236}">
                <a16:creationId xmlns:a16="http://schemas.microsoft.com/office/drawing/2014/main" id="{998BE54E-51AE-6170-B77E-0434EA13172C}"/>
              </a:ext>
            </a:extLst>
          </p:cNvPr>
          <p:cNvSpPr/>
          <p:nvPr/>
        </p:nvSpPr>
        <p:spPr>
          <a:xfrm>
            <a:off x="2343765" y="2215373"/>
            <a:ext cx="1071215" cy="568184"/>
          </a:xfrm>
          <a:prstGeom prst="wedgeRoundRectCallout">
            <a:avLst>
              <a:gd name="adj1" fmla="val -64553"/>
              <a:gd name="adj2" fmla="val -22777"/>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Function page break</a:t>
            </a:r>
          </a:p>
        </p:txBody>
      </p:sp>
      <p:sp>
        <p:nvSpPr>
          <p:cNvPr id="27" name="Speech Bubble: Rectangle with Corners Rounded 26">
            <a:extLst>
              <a:ext uri="{FF2B5EF4-FFF2-40B4-BE49-F238E27FC236}">
                <a16:creationId xmlns:a16="http://schemas.microsoft.com/office/drawing/2014/main" id="{9716F2E2-1127-F47A-FFFF-2F49E8BA3861}"/>
              </a:ext>
            </a:extLst>
          </p:cNvPr>
          <p:cNvSpPr/>
          <p:nvPr/>
        </p:nvSpPr>
        <p:spPr>
          <a:xfrm>
            <a:off x="2263158" y="3506260"/>
            <a:ext cx="1153673" cy="659882"/>
          </a:xfrm>
          <a:prstGeom prst="wedgeRoundRectCallout">
            <a:avLst>
              <a:gd name="adj1" fmla="val -59269"/>
              <a:gd name="adj2" fmla="val -22777"/>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Overview of sector-wide performance results</a:t>
            </a:r>
          </a:p>
        </p:txBody>
      </p:sp>
      <p:sp>
        <p:nvSpPr>
          <p:cNvPr id="28" name="Speech Bubble: Rectangle with Corners Rounded 27">
            <a:extLst>
              <a:ext uri="{FF2B5EF4-FFF2-40B4-BE49-F238E27FC236}">
                <a16:creationId xmlns:a16="http://schemas.microsoft.com/office/drawing/2014/main" id="{503C0C3E-0A12-A5C6-0341-AAB4B6D3D539}"/>
              </a:ext>
            </a:extLst>
          </p:cNvPr>
          <p:cNvSpPr/>
          <p:nvPr/>
        </p:nvSpPr>
        <p:spPr>
          <a:xfrm>
            <a:off x="2261307" y="4689290"/>
            <a:ext cx="1153673" cy="789812"/>
          </a:xfrm>
          <a:prstGeom prst="wedgeRoundRectCallout">
            <a:avLst>
              <a:gd name="adj1" fmla="val -59269"/>
              <a:gd name="adj2" fmla="val -22777"/>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Individual topic performance results</a:t>
            </a:r>
          </a:p>
        </p:txBody>
      </p:sp>
      <p:sp>
        <p:nvSpPr>
          <p:cNvPr id="17" name="Speech Bubble: Rectangle with Corners Rounded 16">
            <a:extLst>
              <a:ext uri="{FF2B5EF4-FFF2-40B4-BE49-F238E27FC236}">
                <a16:creationId xmlns:a16="http://schemas.microsoft.com/office/drawing/2014/main" id="{A95DA92A-1ED4-2A4A-971D-F6176D78D360}"/>
              </a:ext>
            </a:extLst>
          </p:cNvPr>
          <p:cNvSpPr/>
          <p:nvPr/>
        </p:nvSpPr>
        <p:spPr>
          <a:xfrm>
            <a:off x="4067174" y="5386452"/>
            <a:ext cx="1234250" cy="588440"/>
          </a:xfrm>
          <a:prstGeom prst="wedgeRoundRectCallout">
            <a:avLst>
              <a:gd name="adj1" fmla="val 19046"/>
              <a:gd name="adj2" fmla="val -63749"/>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Sector-wide performance overview page</a:t>
            </a:r>
          </a:p>
        </p:txBody>
      </p:sp>
      <p:sp>
        <p:nvSpPr>
          <p:cNvPr id="30" name="Isosceles Triangle 29">
            <a:extLst>
              <a:ext uri="{FF2B5EF4-FFF2-40B4-BE49-F238E27FC236}">
                <a16:creationId xmlns:a16="http://schemas.microsoft.com/office/drawing/2014/main" id="{0DD92159-615E-E4C7-5C46-BC52BDBCDE5A}"/>
              </a:ext>
            </a:extLst>
          </p:cNvPr>
          <p:cNvSpPr/>
          <p:nvPr/>
        </p:nvSpPr>
        <p:spPr>
          <a:xfrm rot="5400000">
            <a:off x="3293399" y="5016585"/>
            <a:ext cx="789814" cy="135223"/>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peech Bubble: Rectangle with Corners Rounded 30">
            <a:extLst>
              <a:ext uri="{FF2B5EF4-FFF2-40B4-BE49-F238E27FC236}">
                <a16:creationId xmlns:a16="http://schemas.microsoft.com/office/drawing/2014/main" id="{0E1F6705-270C-FF4B-0D01-D201E7523AF4}"/>
              </a:ext>
            </a:extLst>
          </p:cNvPr>
          <p:cNvSpPr/>
          <p:nvPr/>
        </p:nvSpPr>
        <p:spPr>
          <a:xfrm>
            <a:off x="4755182" y="4217530"/>
            <a:ext cx="814074" cy="323039"/>
          </a:xfrm>
          <a:prstGeom prst="wedgeRoundRectCallout">
            <a:avLst>
              <a:gd name="adj1" fmla="val -19627"/>
              <a:gd name="adj2" fmla="val 92838"/>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Function</a:t>
            </a:r>
          </a:p>
        </p:txBody>
      </p:sp>
      <p:sp>
        <p:nvSpPr>
          <p:cNvPr id="29" name="Speech Bubble: Rectangle with Corners Rounded 28">
            <a:extLst>
              <a:ext uri="{FF2B5EF4-FFF2-40B4-BE49-F238E27FC236}">
                <a16:creationId xmlns:a16="http://schemas.microsoft.com/office/drawing/2014/main" id="{B41D6A10-956C-5B85-F5F1-A5FE799D917C}"/>
              </a:ext>
            </a:extLst>
          </p:cNvPr>
          <p:cNvSpPr/>
          <p:nvPr/>
        </p:nvSpPr>
        <p:spPr>
          <a:xfrm>
            <a:off x="3424470" y="4274398"/>
            <a:ext cx="720692" cy="323039"/>
          </a:xfrm>
          <a:prstGeom prst="wedgeRoundRectCallout">
            <a:avLst>
              <a:gd name="adj1" fmla="val 61750"/>
              <a:gd name="adj2" fmla="val 141194"/>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Topics</a:t>
            </a:r>
          </a:p>
        </p:txBody>
      </p:sp>
      <p:sp>
        <p:nvSpPr>
          <p:cNvPr id="38" name="Speech Bubble: Rectangle with Corners Rounded 37">
            <a:extLst>
              <a:ext uri="{FF2B5EF4-FFF2-40B4-BE49-F238E27FC236}">
                <a16:creationId xmlns:a16="http://schemas.microsoft.com/office/drawing/2014/main" id="{B0744B02-BF74-B344-A2A1-925639E600EE}"/>
              </a:ext>
            </a:extLst>
          </p:cNvPr>
          <p:cNvSpPr/>
          <p:nvPr/>
        </p:nvSpPr>
        <p:spPr>
          <a:xfrm>
            <a:off x="7057861" y="188730"/>
            <a:ext cx="1457242" cy="500181"/>
          </a:xfrm>
          <a:prstGeom prst="wedgeRoundRectCallout">
            <a:avLst>
              <a:gd name="adj1" fmla="val -24062"/>
              <a:gd name="adj2" fmla="val 365488"/>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solidFill>
                <a:latin typeface="Verdana" panose="020B0604030504040204" pitchFamily="34" charset="0"/>
                <a:ea typeface="Verdana" panose="020B0604030504040204" pitchFamily="34" charset="0"/>
              </a:rPr>
              <a:t>In bracket is the weighted average</a:t>
            </a:r>
          </a:p>
        </p:txBody>
      </p:sp>
      <p:sp>
        <p:nvSpPr>
          <p:cNvPr id="39" name="Isosceles Triangle 38">
            <a:extLst>
              <a:ext uri="{FF2B5EF4-FFF2-40B4-BE49-F238E27FC236}">
                <a16:creationId xmlns:a16="http://schemas.microsoft.com/office/drawing/2014/main" id="{AA3ED015-B8F7-4BC6-11F3-B2266E650F59}"/>
              </a:ext>
            </a:extLst>
          </p:cNvPr>
          <p:cNvSpPr/>
          <p:nvPr/>
        </p:nvSpPr>
        <p:spPr>
          <a:xfrm>
            <a:off x="9739175" y="5310812"/>
            <a:ext cx="487680" cy="258780"/>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17895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5CE42E5E-DDD8-9446-DCDA-2117DC4799F6}"/>
              </a:ext>
            </a:extLst>
          </p:cNvPr>
          <p:cNvSpPr/>
          <p:nvPr/>
        </p:nvSpPr>
        <p:spPr>
          <a:xfrm>
            <a:off x="8551853" y="2558142"/>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Sector functions</a:t>
            </a:r>
          </a:p>
        </p:txBody>
      </p:sp>
      <p:sp>
        <p:nvSpPr>
          <p:cNvPr id="4" name="Rectangle: Rounded Corners 3">
            <a:hlinkClick r:id="rId3" action="ppaction://hlinksldjump"/>
            <a:extLst>
              <a:ext uri="{FF2B5EF4-FFF2-40B4-BE49-F238E27FC236}">
                <a16:creationId xmlns:a16="http://schemas.microsoft.com/office/drawing/2014/main" id="{367FA294-460D-E227-566D-E4350DDD11D7}"/>
              </a:ext>
            </a:extLst>
          </p:cNvPr>
          <p:cNvSpPr/>
          <p:nvPr/>
        </p:nvSpPr>
        <p:spPr>
          <a:xfrm>
            <a:off x="8551853" y="3620591"/>
            <a:ext cx="2473234" cy="5660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6">
                    <a:lumMod val="75000"/>
                  </a:schemeClr>
                </a:solidFill>
                <a:latin typeface="Verdana" panose="020B0604030504040204" pitchFamily="34" charset="0"/>
                <a:ea typeface="Verdana" panose="020B0604030504040204" pitchFamily="34" charset="0"/>
              </a:rPr>
              <a:t>Seed Sector Performance</a:t>
            </a:r>
          </a:p>
        </p:txBody>
      </p:sp>
      <p:sp>
        <p:nvSpPr>
          <p:cNvPr id="8" name="Arrow: Chevron 7">
            <a:hlinkClick r:id="" action="ppaction://hlinkshowjump?jump=nextslide"/>
            <a:extLst>
              <a:ext uri="{FF2B5EF4-FFF2-40B4-BE49-F238E27FC236}">
                <a16:creationId xmlns:a16="http://schemas.microsoft.com/office/drawing/2014/main" id="{1FAA3BC0-046F-F9F8-682B-7EE6DC5886ED}"/>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hlinkClick r:id="" action="ppaction://hlinkshowjump?jump=previousslide"/>
            <a:extLst>
              <a:ext uri="{FF2B5EF4-FFF2-40B4-BE49-F238E27FC236}">
                <a16:creationId xmlns:a16="http://schemas.microsoft.com/office/drawing/2014/main" id="{44051702-A625-A1BC-AB78-E5510D0FF32D}"/>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itle 2">
            <a:extLst>
              <a:ext uri="{FF2B5EF4-FFF2-40B4-BE49-F238E27FC236}">
                <a16:creationId xmlns:a16="http://schemas.microsoft.com/office/drawing/2014/main" id="{4A570A61-4D3D-BBB9-18C2-E4E6F75CFB50}"/>
              </a:ext>
            </a:extLst>
          </p:cNvPr>
          <p:cNvSpPr>
            <a:spLocks noGrp="1"/>
          </p:cNvSpPr>
          <p:nvPr>
            <p:ph type="title"/>
          </p:nvPr>
        </p:nvSpPr>
        <p:spPr>
          <a:xfrm>
            <a:off x="838200" y="2461417"/>
            <a:ext cx="6416040" cy="1325563"/>
          </a:xfrm>
        </p:spPr>
        <p:txBody>
          <a:bodyPr>
            <a:normAutofit/>
          </a:bodyPr>
          <a:lstStyle/>
          <a:p>
            <a:r>
              <a:rPr lang="en-US" sz="4000" dirty="0">
                <a:solidFill>
                  <a:schemeClr val="bg1"/>
                </a:solidFill>
                <a:latin typeface="Verdana" panose="020B0604030504040204" pitchFamily="34" charset="0"/>
                <a:ea typeface="Verdana" panose="020B0604030504040204" pitchFamily="34" charset="0"/>
              </a:rPr>
              <a:t>Nigerian seed sector dashboard</a:t>
            </a:r>
          </a:p>
        </p:txBody>
      </p:sp>
      <p:sp>
        <p:nvSpPr>
          <p:cNvPr id="10" name="TextBox 9">
            <a:extLst>
              <a:ext uri="{FF2B5EF4-FFF2-40B4-BE49-F238E27FC236}">
                <a16:creationId xmlns:a16="http://schemas.microsoft.com/office/drawing/2014/main" id="{92E61FF6-B9B8-29FA-F9A5-D20B292BE74B}"/>
              </a:ext>
            </a:extLst>
          </p:cNvPr>
          <p:cNvSpPr txBox="1"/>
          <p:nvPr/>
        </p:nvSpPr>
        <p:spPr>
          <a:xfrm>
            <a:off x="838200" y="3895055"/>
            <a:ext cx="1619794" cy="646331"/>
          </a:xfrm>
          <a:prstGeom prst="rect">
            <a:avLst/>
          </a:prstGeom>
        </p:spPr>
        <p:txBody>
          <a:bodyPr vert="horz" lIns="91440" tIns="45720" rIns="91440" bIns="45720" rtlCol="0" anchor="ctr">
            <a:normAutofit/>
          </a:bodyPr>
          <a:lstStyle>
            <a:lvl1pPr>
              <a:lnSpc>
                <a:spcPct val="90000"/>
              </a:lnSpc>
              <a:spcBef>
                <a:spcPct val="0"/>
              </a:spcBef>
              <a:buNone/>
              <a:defRPr sz="4000">
                <a:solidFill>
                  <a:schemeClr val="bg1"/>
                </a:solidFill>
                <a:latin typeface="Verdana" panose="020B0604030504040204" pitchFamily="34" charset="0"/>
                <a:ea typeface="Verdana" panose="020B0604030504040204" pitchFamily="34" charset="0"/>
                <a:cs typeface="+mj-cs"/>
              </a:defRPr>
            </a:lvl1pPr>
          </a:lstStyle>
          <a:p>
            <a:r>
              <a:rPr lang="nl-NL" sz="2800" dirty="0"/>
              <a:t>2023</a:t>
            </a:r>
            <a:endParaRPr lang="en-US" sz="2800" dirty="0"/>
          </a:p>
        </p:txBody>
      </p:sp>
    </p:spTree>
    <p:extLst>
      <p:ext uri="{BB962C8B-B14F-4D97-AF65-F5344CB8AC3E}">
        <p14:creationId xmlns:p14="http://schemas.microsoft.com/office/powerpoint/2010/main" val="2760441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C300B4-8717-BF08-32AE-C1FF6EBF2E43}"/>
              </a:ext>
            </a:extLst>
          </p:cNvPr>
          <p:cNvSpPr>
            <a:spLocks noGrp="1"/>
          </p:cNvSpPr>
          <p:nvPr>
            <p:ph type="title"/>
          </p:nvPr>
        </p:nvSpPr>
        <p:spPr>
          <a:xfrm>
            <a:off x="118031" y="332814"/>
            <a:ext cx="2690019" cy="1893048"/>
          </a:xfrm>
        </p:spPr>
        <p:txBody>
          <a:bodyPr/>
          <a:lstStyle/>
          <a:p>
            <a:pPr algn="ctr"/>
            <a:r>
              <a:rPr lang="en-US" sz="3600" dirty="0"/>
              <a:t>Sector functions</a:t>
            </a:r>
          </a:p>
        </p:txBody>
      </p:sp>
      <p:graphicFrame>
        <p:nvGraphicFramePr>
          <p:cNvPr id="4" name="Table 4">
            <a:extLst>
              <a:ext uri="{FF2B5EF4-FFF2-40B4-BE49-F238E27FC236}">
                <a16:creationId xmlns:a16="http://schemas.microsoft.com/office/drawing/2014/main" id="{BD40ABDC-E6B8-C8ED-26FF-D07E02FBD39A}"/>
              </a:ext>
            </a:extLst>
          </p:cNvPr>
          <p:cNvGraphicFramePr>
            <a:graphicFrameLocks noGrp="1"/>
          </p:cNvGraphicFramePr>
          <p:nvPr>
            <p:extLst>
              <p:ext uri="{D42A27DB-BD31-4B8C-83A1-F6EECF244321}">
                <p14:modId xmlns:p14="http://schemas.microsoft.com/office/powerpoint/2010/main" val="54881117"/>
              </p:ext>
            </p:extLst>
          </p:nvPr>
        </p:nvGraphicFramePr>
        <p:xfrm>
          <a:off x="3570514" y="501950"/>
          <a:ext cx="7088778" cy="5202162"/>
        </p:xfrm>
        <a:graphic>
          <a:graphicData uri="http://schemas.openxmlformats.org/drawingml/2006/table">
            <a:tbl>
              <a:tblPr firstRow="1" bandRow="1">
                <a:tableStyleId>{5940675A-B579-460E-94D1-54222C63F5DA}</a:tableStyleId>
              </a:tblPr>
              <a:tblGrid>
                <a:gridCol w="5802086">
                  <a:extLst>
                    <a:ext uri="{9D8B030D-6E8A-4147-A177-3AD203B41FA5}">
                      <a16:colId xmlns:a16="http://schemas.microsoft.com/office/drawing/2014/main" val="3040434968"/>
                    </a:ext>
                  </a:extLst>
                </a:gridCol>
                <a:gridCol w="1286692">
                  <a:extLst>
                    <a:ext uri="{9D8B030D-6E8A-4147-A177-3AD203B41FA5}">
                      <a16:colId xmlns:a16="http://schemas.microsoft.com/office/drawing/2014/main" val="3258820462"/>
                    </a:ext>
                  </a:extLst>
                </a:gridCol>
              </a:tblGrid>
              <a:tr h="867027">
                <a:tc>
                  <a:txBody>
                    <a:bodyPr/>
                    <a:lstStyle/>
                    <a:p>
                      <a:r>
                        <a:rPr lang="nl-NL" sz="2000" u="none" dirty="0">
                          <a:solidFill>
                            <a:schemeClr val="tx2"/>
                          </a:solidFill>
                          <a:latin typeface="Verdana" panose="020B0604030504040204" pitchFamily="34" charset="0"/>
                          <a:ea typeface="Verdana" panose="020B0604030504040204" pitchFamily="34" charset="0"/>
                        </a:rPr>
                        <a:t>1. </a:t>
                      </a:r>
                      <a:r>
                        <a:rPr lang="en-US" sz="2000" u="none" noProof="0" dirty="0">
                          <a:solidFill>
                            <a:schemeClr val="tx2"/>
                          </a:solidFill>
                          <a:latin typeface="Verdana" panose="020B0604030504040204" pitchFamily="34" charset="0"/>
                          <a:ea typeface="Verdana" panose="020B0604030504040204" pitchFamily="34" charset="0"/>
                          <a:hlinkClick r:id="rId2" action="ppaction://hlinksldjump">
                            <a:extLst>
                              <a:ext uri="{A12FA001-AC4F-418D-AE19-62706E023703}">
                                <ahyp:hlinkClr xmlns:ahyp="http://schemas.microsoft.com/office/drawing/2018/hyperlinkcolor" val="tx"/>
                              </a:ext>
                            </a:extLst>
                          </a:hlinkClick>
                        </a:rPr>
                        <a:t>Seed service provision</a:t>
                      </a:r>
                      <a:endParaRPr lang="en-US" sz="2000" u="none" noProof="0"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u="none" noProof="0"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03736"/>
                  </a:ext>
                </a:extLst>
              </a:tr>
              <a:tr h="867027">
                <a:tc>
                  <a:txBody>
                    <a:bodyPr/>
                    <a:lstStyle/>
                    <a:p>
                      <a:r>
                        <a:rPr lang="en-US" sz="2000" u="none" dirty="0">
                          <a:solidFill>
                            <a:schemeClr val="tx2"/>
                          </a:solidFill>
                          <a:latin typeface="Verdana" panose="020B0604030504040204" pitchFamily="34" charset="0"/>
                          <a:ea typeface="Verdana" panose="020B0604030504040204" pitchFamily="34" charset="0"/>
                        </a:rPr>
                        <a:t>2. </a:t>
                      </a:r>
                      <a:r>
                        <a:rPr lang="en-US" sz="2000" u="none" dirty="0">
                          <a:solidFill>
                            <a:schemeClr val="tx2"/>
                          </a:solidFill>
                          <a:latin typeface="Verdana" panose="020B0604030504040204" pitchFamily="34" charset="0"/>
                          <a:ea typeface="Verdana" panose="020B0604030504040204" pitchFamily="34" charset="0"/>
                          <a:hlinkClick r:id="rId3" action="ppaction://hlinksldjump">
                            <a:extLst>
                              <a:ext uri="{A12FA001-AC4F-418D-AE19-62706E023703}">
                                <ahyp:hlinkClr xmlns:ahyp="http://schemas.microsoft.com/office/drawing/2018/hyperlinkcolor" val="tx"/>
                              </a:ext>
                            </a:extLst>
                          </a:hlinkClick>
                        </a:rPr>
                        <a:t>Seed production systems</a:t>
                      </a:r>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690623"/>
                  </a:ext>
                </a:extLst>
              </a:tr>
              <a:tr h="867027">
                <a:tc>
                  <a:txBody>
                    <a:bodyPr/>
                    <a:lstStyle/>
                    <a:p>
                      <a:r>
                        <a:rPr lang="en-US" sz="2000" u="none" dirty="0">
                          <a:solidFill>
                            <a:schemeClr val="tx2"/>
                          </a:solidFill>
                          <a:latin typeface="Verdana" panose="020B0604030504040204" pitchFamily="34" charset="0"/>
                          <a:ea typeface="Verdana" panose="020B0604030504040204" pitchFamily="34" charset="0"/>
                        </a:rPr>
                        <a:t>3. </a:t>
                      </a:r>
                      <a:r>
                        <a:rPr lang="en-US" sz="2000" u="none" dirty="0">
                          <a:solidFill>
                            <a:schemeClr val="tx2"/>
                          </a:solidFill>
                          <a:latin typeface="Verdana" panose="020B0604030504040204" pitchFamily="34" charset="0"/>
                          <a:ea typeface="Verdana" panose="020B0604030504040204" pitchFamily="34" charset="0"/>
                          <a:hlinkClick r:id="rId4" action="ppaction://hlinksldjump">
                            <a:extLst>
                              <a:ext uri="{A12FA001-AC4F-418D-AE19-62706E023703}">
                                <ahyp:hlinkClr xmlns:ahyp="http://schemas.microsoft.com/office/drawing/2018/hyperlinkcolor" val="tx"/>
                              </a:ext>
                            </a:extLst>
                          </a:hlinkClick>
                        </a:rPr>
                        <a:t>Seed market development</a:t>
                      </a:r>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3880988"/>
                  </a:ext>
                </a:extLst>
              </a:tr>
              <a:tr h="867027">
                <a:tc>
                  <a:txBody>
                    <a:bodyPr/>
                    <a:lstStyle/>
                    <a:p>
                      <a:r>
                        <a:rPr lang="en-US" sz="2000" u="none" dirty="0">
                          <a:solidFill>
                            <a:schemeClr val="tx2"/>
                          </a:solidFill>
                          <a:latin typeface="Verdana" panose="020B0604030504040204" pitchFamily="34" charset="0"/>
                          <a:ea typeface="Verdana" panose="020B0604030504040204" pitchFamily="34" charset="0"/>
                        </a:rPr>
                        <a:t>4. </a:t>
                      </a:r>
                      <a:r>
                        <a:rPr lang="en-US" sz="2000" u="none" dirty="0">
                          <a:solidFill>
                            <a:schemeClr val="tx2"/>
                          </a:solidFill>
                          <a:latin typeface="Verdana" panose="020B0604030504040204" pitchFamily="34" charset="0"/>
                          <a:ea typeface="Verdana" panose="020B0604030504040204" pitchFamily="34" charset="0"/>
                          <a:hlinkClick r:id="rId5" action="ppaction://hlinksldjump">
                            <a:extLst>
                              <a:ext uri="{A12FA001-AC4F-418D-AE19-62706E023703}">
                                <ahyp:hlinkClr xmlns:ahyp="http://schemas.microsoft.com/office/drawing/2018/hyperlinkcolor" val="tx"/>
                              </a:ext>
                            </a:extLst>
                          </a:hlinkClick>
                        </a:rPr>
                        <a:t>Revenues generation &amp; reinvestment</a:t>
                      </a:r>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7404880"/>
                  </a:ext>
                </a:extLst>
              </a:tr>
              <a:tr h="867027">
                <a:tc>
                  <a:txBody>
                    <a:bodyPr/>
                    <a:lstStyle/>
                    <a:p>
                      <a:r>
                        <a:rPr lang="en-US" sz="2000" u="none" dirty="0">
                          <a:solidFill>
                            <a:schemeClr val="tx2"/>
                          </a:solidFill>
                          <a:latin typeface="Verdana" panose="020B0604030504040204" pitchFamily="34" charset="0"/>
                          <a:ea typeface="Verdana" panose="020B0604030504040204" pitchFamily="34" charset="0"/>
                        </a:rPr>
                        <a:t>5. </a:t>
                      </a:r>
                      <a:r>
                        <a:rPr lang="en-US" sz="2000" u="none" dirty="0">
                          <a:solidFill>
                            <a:schemeClr val="tx2"/>
                          </a:solidFill>
                          <a:latin typeface="Verdana" panose="020B0604030504040204" pitchFamily="34" charset="0"/>
                          <a:ea typeface="Verdana" panose="020B0604030504040204" pitchFamily="34" charset="0"/>
                          <a:hlinkClick r:id="rId6" action="ppaction://hlinksldjump">
                            <a:extLst>
                              <a:ext uri="{A12FA001-AC4F-418D-AE19-62706E023703}">
                                <ahyp:hlinkClr xmlns:ahyp="http://schemas.microsoft.com/office/drawing/2018/hyperlinkcolor" val="tx"/>
                              </a:ext>
                            </a:extLst>
                          </a:hlinkClick>
                        </a:rPr>
                        <a:t>Coordination &amp; governance</a:t>
                      </a:r>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670924"/>
                  </a:ext>
                </a:extLst>
              </a:tr>
              <a:tr h="867027">
                <a:tc>
                  <a:txBody>
                    <a:bodyPr/>
                    <a:lstStyle/>
                    <a:p>
                      <a:r>
                        <a:rPr lang="en-US" sz="2000" u="none" dirty="0">
                          <a:solidFill>
                            <a:schemeClr val="tx2"/>
                          </a:solidFill>
                          <a:latin typeface="Verdana" panose="020B0604030504040204" pitchFamily="34" charset="0"/>
                          <a:ea typeface="Verdana" panose="020B0604030504040204" pitchFamily="34" charset="0"/>
                        </a:rPr>
                        <a:t>6. </a:t>
                      </a:r>
                      <a:r>
                        <a:rPr lang="en-US" sz="2000" u="none" dirty="0">
                          <a:solidFill>
                            <a:schemeClr val="tx2"/>
                          </a:solidFill>
                          <a:latin typeface="Verdana" panose="020B0604030504040204" pitchFamily="34" charset="0"/>
                          <a:ea typeface="Verdana" panose="020B0604030504040204" pitchFamily="34" charset="0"/>
                          <a:hlinkClick r:id="rId7" action="ppaction://hlinksldjump">
                            <a:extLst>
                              <a:ext uri="{A12FA001-AC4F-418D-AE19-62706E023703}">
                                <ahyp:hlinkClr xmlns:ahyp="http://schemas.microsoft.com/office/drawing/2018/hyperlinkcolor" val="tx"/>
                              </a:ext>
                            </a:extLst>
                          </a:hlinkClick>
                        </a:rPr>
                        <a:t>Regulation &amp; management</a:t>
                      </a:r>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u="none" dirty="0">
                        <a:solidFill>
                          <a:schemeClr val="tx2"/>
                        </a:solidFill>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9249054"/>
                  </a:ext>
                </a:extLst>
              </a:tr>
            </a:tbl>
          </a:graphicData>
        </a:graphic>
      </p:graphicFrame>
      <p:sp>
        <p:nvSpPr>
          <p:cNvPr id="2" name="Arrow: Chevron 1">
            <a:hlinkClick r:id="" action="ppaction://hlinkshowjump?jump=nextslide"/>
            <a:extLst>
              <a:ext uri="{FF2B5EF4-FFF2-40B4-BE49-F238E27FC236}">
                <a16:creationId xmlns:a16="http://schemas.microsoft.com/office/drawing/2014/main" id="{9A75B562-4BE2-CC3D-34BA-E55AF6F57FD6}"/>
              </a:ext>
            </a:extLst>
          </p:cNvPr>
          <p:cNvSpPr/>
          <p:nvPr/>
        </p:nvSpPr>
        <p:spPr>
          <a:xfrm>
            <a:off x="11863567" y="6589026"/>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hlinkClick r:id="" action="ppaction://hlinkshowjump?jump=previousslide"/>
            <a:extLst>
              <a:ext uri="{FF2B5EF4-FFF2-40B4-BE49-F238E27FC236}">
                <a16:creationId xmlns:a16="http://schemas.microsoft.com/office/drawing/2014/main" id="{E7D69685-E67F-9464-5467-63F60B8228A8}"/>
              </a:ext>
            </a:extLst>
          </p:cNvPr>
          <p:cNvSpPr/>
          <p:nvPr/>
        </p:nvSpPr>
        <p:spPr>
          <a:xfrm rot="10800000">
            <a:off x="11536814" y="6589024"/>
            <a:ext cx="117382" cy="155429"/>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descr="Blockchain with solid fill">
            <a:hlinkClick r:id="rId2" action="ppaction://hlinksldjump" highlightClick="1"/>
            <a:hlinkHover r:id="rId2" action="ppaction://hlinksldjump" highlightClick="1"/>
            <a:extLst>
              <a:ext uri="{FF2B5EF4-FFF2-40B4-BE49-F238E27FC236}">
                <a16:creationId xmlns:a16="http://schemas.microsoft.com/office/drawing/2014/main" id="{83374B24-25CE-24CC-56F9-4013386C3C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50196" y="753991"/>
            <a:ext cx="368756" cy="368756"/>
          </a:xfrm>
          <a:prstGeom prst="rect">
            <a:avLst/>
          </a:prstGeom>
        </p:spPr>
      </p:pic>
      <p:pic>
        <p:nvPicPr>
          <p:cNvPr id="7" name="Graphic 6" descr="Crops with solid fill">
            <a:hlinkClick r:id="rId3" action="ppaction://hlinksldjump"/>
            <a:hlinkHover r:id="rId3" action="ppaction://hlinksldjump" highlightClick="1"/>
            <a:extLst>
              <a:ext uri="{FF2B5EF4-FFF2-40B4-BE49-F238E27FC236}">
                <a16:creationId xmlns:a16="http://schemas.microsoft.com/office/drawing/2014/main" id="{B09A40CE-8A25-6948-AD70-9C0E35DF1C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50196" y="1591402"/>
            <a:ext cx="368756" cy="368756"/>
          </a:xfrm>
          <a:prstGeom prst="rect">
            <a:avLst/>
          </a:prstGeom>
        </p:spPr>
      </p:pic>
      <p:pic>
        <p:nvPicPr>
          <p:cNvPr id="8" name="Graphic 7" descr="Bar graph with upward trend with solid fill">
            <a:hlinkClick r:id="rId4" action="ppaction://hlinksldjump" highlightClick="1"/>
            <a:hlinkHover r:id="rId4" action="ppaction://hlinksldjump" highlightClick="1"/>
            <a:extLst>
              <a:ext uri="{FF2B5EF4-FFF2-40B4-BE49-F238E27FC236}">
                <a16:creationId xmlns:a16="http://schemas.microsoft.com/office/drawing/2014/main" id="{9A3B9427-96AF-1D40-2423-CBEE3D32738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51542" y="2540710"/>
            <a:ext cx="368756" cy="368756"/>
          </a:xfrm>
          <a:prstGeom prst="rect">
            <a:avLst/>
          </a:prstGeom>
        </p:spPr>
      </p:pic>
      <p:pic>
        <p:nvPicPr>
          <p:cNvPr id="9" name="Graphic 8" descr="Coins with solid fill">
            <a:hlinkClick r:id="rId5" action="ppaction://hlinksldjump" highlightClick="1"/>
            <a:hlinkHover r:id="rId5" action="ppaction://hlinksldjump" highlightClick="1"/>
            <a:extLst>
              <a:ext uri="{FF2B5EF4-FFF2-40B4-BE49-F238E27FC236}">
                <a16:creationId xmlns:a16="http://schemas.microsoft.com/office/drawing/2014/main" id="{713C3DB6-384F-C159-030B-E3666CBA351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50196" y="3357455"/>
            <a:ext cx="368756" cy="368756"/>
          </a:xfrm>
          <a:prstGeom prst="rect">
            <a:avLst/>
          </a:prstGeom>
        </p:spPr>
      </p:pic>
      <p:pic>
        <p:nvPicPr>
          <p:cNvPr id="10" name="Graphic 9" descr="Connections with solid fill">
            <a:hlinkClick r:id="rId6" action="ppaction://hlinksldjump" highlightClick="1"/>
            <a:hlinkHover r:id="rId6" action="ppaction://hlinksldjump" highlightClick="1"/>
            <a:extLst>
              <a:ext uri="{FF2B5EF4-FFF2-40B4-BE49-F238E27FC236}">
                <a16:creationId xmlns:a16="http://schemas.microsoft.com/office/drawing/2014/main" id="{E772F4CA-93CF-BE35-536F-FA2DA21EB0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50196" y="4241732"/>
            <a:ext cx="368756" cy="368756"/>
          </a:xfrm>
          <a:prstGeom prst="rect">
            <a:avLst/>
          </a:prstGeom>
        </p:spPr>
      </p:pic>
      <p:pic>
        <p:nvPicPr>
          <p:cNvPr id="11" name="Graphic 10" descr="Bank with solid fill">
            <a:hlinkClick r:id="rId7" action="ppaction://hlinksldjump" highlightClick="1"/>
            <a:hlinkHover r:id="rId7" action="ppaction://hlinksldjump" highlightClick="1"/>
            <a:extLst>
              <a:ext uri="{FF2B5EF4-FFF2-40B4-BE49-F238E27FC236}">
                <a16:creationId xmlns:a16="http://schemas.microsoft.com/office/drawing/2014/main" id="{62E98DD6-711A-F999-254C-E38CC2642B3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50196" y="5082220"/>
            <a:ext cx="368756" cy="368756"/>
          </a:xfrm>
          <a:prstGeom prst="rect">
            <a:avLst/>
          </a:prstGeom>
        </p:spPr>
      </p:pic>
    </p:spTree>
    <p:extLst>
      <p:ext uri="{BB962C8B-B14F-4D97-AF65-F5344CB8AC3E}">
        <p14:creationId xmlns:p14="http://schemas.microsoft.com/office/powerpoint/2010/main" val="358522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6B0CDA-1A69-2FAD-EC2A-763BC0963BF2}"/>
              </a:ext>
            </a:extLst>
          </p:cNvPr>
          <p:cNvSpPr/>
          <p:nvPr/>
        </p:nvSpPr>
        <p:spPr>
          <a:xfrm>
            <a:off x="10837" y="0"/>
            <a:ext cx="12192000" cy="6096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Chevron 9">
            <a:hlinkClick r:id="" action="ppaction://hlinkshowjump?jump=nextslide"/>
            <a:extLst>
              <a:ext uri="{FF2B5EF4-FFF2-40B4-BE49-F238E27FC236}">
                <a16:creationId xmlns:a16="http://schemas.microsoft.com/office/drawing/2014/main" id="{68AD1EF3-E822-C034-25BF-0391EAEB6DDE}"/>
              </a:ext>
            </a:extLst>
          </p:cNvPr>
          <p:cNvSpPr/>
          <p:nvPr/>
        </p:nvSpPr>
        <p:spPr>
          <a:xfrm>
            <a:off x="11880985" y="6562899"/>
            <a:ext cx="117382" cy="155429"/>
          </a:xfrm>
          <a:prstGeom prst="chevron">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hevron 10">
            <a:hlinkClick r:id="" action="ppaction://hlinkshowjump?jump=previousslide"/>
            <a:extLst>
              <a:ext uri="{FF2B5EF4-FFF2-40B4-BE49-F238E27FC236}">
                <a16:creationId xmlns:a16="http://schemas.microsoft.com/office/drawing/2014/main" id="{B6CC1817-7BD6-4F55-A55C-064570524167}"/>
              </a:ext>
            </a:extLst>
          </p:cNvPr>
          <p:cNvSpPr/>
          <p:nvPr/>
        </p:nvSpPr>
        <p:spPr>
          <a:xfrm rot="10800000">
            <a:off x="11554232" y="6562897"/>
            <a:ext cx="117382" cy="155429"/>
          </a:xfrm>
          <a:prstGeom prst="chevron">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1" name="Graphic 20" descr="Crops with solid fill">
            <a:hlinkClick r:id="rId3" action="ppaction://hlinksldjump"/>
            <a:hlinkHover r:id="rId3" action="ppaction://hlinksldjump" highlightClick="1"/>
            <a:extLst>
              <a:ext uri="{FF2B5EF4-FFF2-40B4-BE49-F238E27FC236}">
                <a16:creationId xmlns:a16="http://schemas.microsoft.com/office/drawing/2014/main" id="{D177EC2B-2082-A678-8124-C89E6E203E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42504" y="6496441"/>
            <a:ext cx="281879" cy="281879"/>
          </a:xfrm>
          <a:prstGeom prst="rect">
            <a:avLst/>
          </a:prstGeom>
        </p:spPr>
      </p:pic>
      <p:pic>
        <p:nvPicPr>
          <p:cNvPr id="22" name="Graphic 21" descr="Blockchain with solid fill">
            <a:hlinkClick r:id="rId6" action="ppaction://hlinksldjump" highlightClick="1"/>
            <a:hlinkHover r:id="rId6" action="ppaction://hlinksldjump" highlightClick="1"/>
            <a:extLst>
              <a:ext uri="{FF2B5EF4-FFF2-40B4-BE49-F238E27FC236}">
                <a16:creationId xmlns:a16="http://schemas.microsoft.com/office/drawing/2014/main" id="{C0C511B2-1315-EF08-DC10-EF7DAA18C6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1439" y="6516730"/>
            <a:ext cx="281879" cy="281879"/>
          </a:xfrm>
          <a:prstGeom prst="rect">
            <a:avLst/>
          </a:prstGeom>
        </p:spPr>
      </p:pic>
      <p:pic>
        <p:nvPicPr>
          <p:cNvPr id="23" name="Graphic 22" descr="Bank with solid fill">
            <a:hlinkClick r:id="rId9" action="ppaction://hlinksldjump" highlightClick="1"/>
            <a:hlinkHover r:id="rId9" action="ppaction://hlinksldjump" highlightClick="1"/>
            <a:extLst>
              <a:ext uri="{FF2B5EF4-FFF2-40B4-BE49-F238E27FC236}">
                <a16:creationId xmlns:a16="http://schemas.microsoft.com/office/drawing/2014/main" id="{B9C3BFCD-91C8-DDBB-532D-2EC28565DC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6754" y="6496442"/>
            <a:ext cx="281879" cy="281879"/>
          </a:xfrm>
          <a:prstGeom prst="rect">
            <a:avLst/>
          </a:prstGeom>
        </p:spPr>
      </p:pic>
      <p:pic>
        <p:nvPicPr>
          <p:cNvPr id="24" name="Graphic 23" descr="Coins with solid fill">
            <a:hlinkClick r:id="rId12" action="ppaction://hlinksldjump" highlightClick="1"/>
            <a:hlinkHover r:id="rId12" action="ppaction://hlinksldjump" highlightClick="1"/>
            <a:extLst>
              <a:ext uri="{FF2B5EF4-FFF2-40B4-BE49-F238E27FC236}">
                <a16:creationId xmlns:a16="http://schemas.microsoft.com/office/drawing/2014/main" id="{14C63C9C-387B-AB07-C894-D008EDFD0C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22704" y="6496443"/>
            <a:ext cx="281879" cy="281879"/>
          </a:xfrm>
          <a:prstGeom prst="rect">
            <a:avLst/>
          </a:prstGeom>
        </p:spPr>
      </p:pic>
      <p:pic>
        <p:nvPicPr>
          <p:cNvPr id="25" name="Graphic 24" descr="Connections with solid fill">
            <a:hlinkClick r:id="rId15" action="ppaction://hlinksldjump" highlightClick="1"/>
            <a:hlinkHover r:id="rId15" action="ppaction://hlinksldjump" highlightClick="1"/>
            <a:extLst>
              <a:ext uri="{FF2B5EF4-FFF2-40B4-BE49-F238E27FC236}">
                <a16:creationId xmlns:a16="http://schemas.microsoft.com/office/drawing/2014/main" id="{710E4937-DB73-04A7-30DD-242A962735D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98236" y="6519419"/>
            <a:ext cx="281879" cy="281879"/>
          </a:xfrm>
          <a:prstGeom prst="rect">
            <a:avLst/>
          </a:prstGeom>
        </p:spPr>
      </p:pic>
      <p:pic>
        <p:nvPicPr>
          <p:cNvPr id="26" name="Graphic 25" descr="Bar graph with upward trend with solid fill">
            <a:hlinkClick r:id="rId18" action="ppaction://hlinksldjump" highlightClick="1"/>
            <a:hlinkHover r:id="rId18" action="ppaction://hlinksldjump" highlightClick="1"/>
            <a:extLst>
              <a:ext uri="{FF2B5EF4-FFF2-40B4-BE49-F238E27FC236}">
                <a16:creationId xmlns:a16="http://schemas.microsoft.com/office/drawing/2014/main" id="{3411B910-1058-6D41-0117-790F3D2277F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86482" y="6516730"/>
            <a:ext cx="281879" cy="281879"/>
          </a:xfrm>
          <a:prstGeom prst="rect">
            <a:avLst/>
          </a:prstGeom>
        </p:spPr>
      </p:pic>
      <p:sp>
        <p:nvSpPr>
          <p:cNvPr id="15" name="Title 14">
            <a:extLst>
              <a:ext uri="{FF2B5EF4-FFF2-40B4-BE49-F238E27FC236}">
                <a16:creationId xmlns:a16="http://schemas.microsoft.com/office/drawing/2014/main" id="{69E77A77-B05E-EBA4-63A3-F4C7BA31B61C}"/>
              </a:ext>
            </a:extLst>
          </p:cNvPr>
          <p:cNvSpPr>
            <a:spLocks noGrp="1"/>
          </p:cNvSpPr>
          <p:nvPr>
            <p:ph type="title"/>
          </p:nvPr>
        </p:nvSpPr>
        <p:spPr>
          <a:xfrm>
            <a:off x="190531" y="32929"/>
            <a:ext cx="10515600" cy="532467"/>
          </a:xfrm>
        </p:spPr>
        <p:txBody>
          <a:bodyPr>
            <a:normAutofit/>
          </a:bodyPr>
          <a:lstStyle/>
          <a:p>
            <a:r>
              <a:rPr lang="en-US" sz="2400" b="1" dirty="0">
                <a:solidFill>
                  <a:schemeClr val="bg1"/>
                </a:solidFill>
                <a:latin typeface="Candara" panose="020E0502030303020204" pitchFamily="34" charset="0"/>
              </a:rPr>
              <a:t>Nigeria seed sector performance - 2023</a:t>
            </a:r>
            <a:endParaRPr lang="en-US" sz="2400" dirty="0"/>
          </a:p>
        </p:txBody>
      </p:sp>
      <p:sp>
        <p:nvSpPr>
          <p:cNvPr id="119" name="Rectangle 118">
            <a:extLst>
              <a:ext uri="{FF2B5EF4-FFF2-40B4-BE49-F238E27FC236}">
                <a16:creationId xmlns:a16="http://schemas.microsoft.com/office/drawing/2014/main" id="{CA0AB503-4993-EC08-2C89-F6D986F6BD49}"/>
              </a:ext>
            </a:extLst>
          </p:cNvPr>
          <p:cNvSpPr/>
          <p:nvPr/>
        </p:nvSpPr>
        <p:spPr>
          <a:xfrm>
            <a:off x="8070005" y="4568913"/>
            <a:ext cx="1744900" cy="104848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36" name="Rectangle 135">
            <a:extLst>
              <a:ext uri="{FF2B5EF4-FFF2-40B4-BE49-F238E27FC236}">
                <a16:creationId xmlns:a16="http://schemas.microsoft.com/office/drawing/2014/main" id="{3ADBC485-0497-CE42-936B-FA0286540BB3}"/>
              </a:ext>
            </a:extLst>
          </p:cNvPr>
          <p:cNvSpPr/>
          <p:nvPr/>
        </p:nvSpPr>
        <p:spPr>
          <a:xfrm>
            <a:off x="9920864" y="4568913"/>
            <a:ext cx="1744900" cy="104848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grpSp>
        <p:nvGrpSpPr>
          <p:cNvPr id="1062" name="Group 1061">
            <a:extLst>
              <a:ext uri="{FF2B5EF4-FFF2-40B4-BE49-F238E27FC236}">
                <a16:creationId xmlns:a16="http://schemas.microsoft.com/office/drawing/2014/main" id="{F391BBD2-B417-3A1A-C72A-C87C2649743B}"/>
              </a:ext>
            </a:extLst>
          </p:cNvPr>
          <p:cNvGrpSpPr/>
          <p:nvPr/>
        </p:nvGrpSpPr>
        <p:grpSpPr>
          <a:xfrm>
            <a:off x="6325005" y="5734502"/>
            <a:ext cx="5462683" cy="388618"/>
            <a:chOff x="6325005" y="5734502"/>
            <a:chExt cx="5462683" cy="388618"/>
          </a:xfrm>
        </p:grpSpPr>
        <p:sp>
          <p:nvSpPr>
            <p:cNvPr id="142" name="Rectangle 141">
              <a:extLst>
                <a:ext uri="{FF2B5EF4-FFF2-40B4-BE49-F238E27FC236}">
                  <a16:creationId xmlns:a16="http://schemas.microsoft.com/office/drawing/2014/main" id="{C20C69FF-94E5-24E9-4F63-660607E61A5D}"/>
                </a:ext>
              </a:extLst>
            </p:cNvPr>
            <p:cNvSpPr/>
            <p:nvPr/>
          </p:nvSpPr>
          <p:spPr>
            <a:xfrm>
              <a:off x="6325005" y="5734502"/>
              <a:ext cx="5462683" cy="3886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i="1">
                  <a:solidFill>
                    <a:srgbClr val="663300"/>
                  </a:solidFill>
                  <a:latin typeface="Candara" panose="020E0502030303020204" pitchFamily="34" charset="0"/>
                </a:rPr>
                <a:t>The arrows illustrate performance from previous year (i.e. 2022 to 2023)</a:t>
              </a:r>
              <a:endParaRPr lang="en-US" sz="1100" i="1" dirty="0">
                <a:solidFill>
                  <a:srgbClr val="663300"/>
                </a:solidFill>
                <a:latin typeface="Candara" panose="020E0502030303020204" pitchFamily="34" charset="0"/>
              </a:endParaRPr>
            </a:p>
          </p:txBody>
        </p:sp>
        <p:grpSp>
          <p:nvGrpSpPr>
            <p:cNvPr id="143" name="Group 142">
              <a:extLst>
                <a:ext uri="{FF2B5EF4-FFF2-40B4-BE49-F238E27FC236}">
                  <a16:creationId xmlns:a16="http://schemas.microsoft.com/office/drawing/2014/main" id="{5C96E983-02D5-4DE5-9866-8BCEA870C6DC}"/>
                </a:ext>
              </a:extLst>
            </p:cNvPr>
            <p:cNvGrpSpPr/>
            <p:nvPr/>
          </p:nvGrpSpPr>
          <p:grpSpPr>
            <a:xfrm>
              <a:off x="10661399" y="5872209"/>
              <a:ext cx="956051" cy="144723"/>
              <a:chOff x="0" y="0"/>
              <a:chExt cx="1236309" cy="154126"/>
            </a:xfrm>
          </p:grpSpPr>
          <p:sp>
            <p:nvSpPr>
              <p:cNvPr id="144" name="Arrow: Up 143">
                <a:extLst>
                  <a:ext uri="{FF2B5EF4-FFF2-40B4-BE49-F238E27FC236}">
                    <a16:creationId xmlns:a16="http://schemas.microsoft.com/office/drawing/2014/main" id="{923CA5BB-C98C-67C5-6F93-2A3D55870F18}"/>
                  </a:ext>
                </a:extLst>
              </p:cNvPr>
              <p:cNvSpPr/>
              <p:nvPr/>
            </p:nvSpPr>
            <p:spPr>
              <a:xfrm rot="5400000">
                <a:off x="59018" y="-43402"/>
                <a:ext cx="138510" cy="256546"/>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45" name="Arrow: Down 144">
                <a:extLst>
                  <a:ext uri="{FF2B5EF4-FFF2-40B4-BE49-F238E27FC236}">
                    <a16:creationId xmlns:a16="http://schemas.microsoft.com/office/drawing/2014/main" id="{D751CF9F-9797-ED24-88DF-E55B30EE835F}"/>
                  </a:ext>
                </a:extLst>
              </p:cNvPr>
              <p:cNvSpPr/>
              <p:nvPr/>
            </p:nvSpPr>
            <p:spPr>
              <a:xfrm rot="18230406">
                <a:off x="425166" y="-15652"/>
                <a:ext cx="114392" cy="196496"/>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46" name="Arrow: Down 145">
                <a:extLst>
                  <a:ext uri="{FF2B5EF4-FFF2-40B4-BE49-F238E27FC236}">
                    <a16:creationId xmlns:a16="http://schemas.microsoft.com/office/drawing/2014/main" id="{DEA8A5EA-B92C-2737-0A45-619EC60E0C64}"/>
                  </a:ext>
                </a:extLst>
              </p:cNvPr>
              <p:cNvSpPr/>
              <p:nvPr/>
            </p:nvSpPr>
            <p:spPr>
              <a:xfrm rot="14102425">
                <a:off x="761529" y="-41052"/>
                <a:ext cx="114392" cy="196496"/>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47" name="Arrow: Down 146">
                <a:extLst>
                  <a:ext uri="{FF2B5EF4-FFF2-40B4-BE49-F238E27FC236}">
                    <a16:creationId xmlns:a16="http://schemas.microsoft.com/office/drawing/2014/main" id="{3D4CB23E-C1D6-44E4-64A5-2CC01D2FF85F}"/>
                  </a:ext>
                </a:extLst>
              </p:cNvPr>
              <p:cNvSpPr/>
              <p:nvPr/>
            </p:nvSpPr>
            <p:spPr>
              <a:xfrm rot="18230406">
                <a:off x="1080866" y="-15653"/>
                <a:ext cx="114392" cy="196495"/>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grpSp>
      <p:grpSp>
        <p:nvGrpSpPr>
          <p:cNvPr id="1103" name="Group 1102">
            <a:extLst>
              <a:ext uri="{FF2B5EF4-FFF2-40B4-BE49-F238E27FC236}">
                <a16:creationId xmlns:a16="http://schemas.microsoft.com/office/drawing/2014/main" id="{4562A21E-E314-E71D-29E3-2B7DF70E69E9}"/>
              </a:ext>
            </a:extLst>
          </p:cNvPr>
          <p:cNvGrpSpPr/>
          <p:nvPr/>
        </p:nvGrpSpPr>
        <p:grpSpPr>
          <a:xfrm>
            <a:off x="597161" y="968372"/>
            <a:ext cx="1744901" cy="1058004"/>
            <a:chOff x="597161" y="968372"/>
            <a:chExt cx="1744901" cy="1058004"/>
          </a:xfrm>
        </p:grpSpPr>
        <p:grpSp>
          <p:nvGrpSpPr>
            <p:cNvPr id="1087" name="Group 1086">
              <a:extLst>
                <a:ext uri="{FF2B5EF4-FFF2-40B4-BE49-F238E27FC236}">
                  <a16:creationId xmlns:a16="http://schemas.microsoft.com/office/drawing/2014/main" id="{326FB814-FD98-B4BA-5648-1AD45C0B1277}"/>
                </a:ext>
              </a:extLst>
            </p:cNvPr>
            <p:cNvGrpSpPr/>
            <p:nvPr/>
          </p:nvGrpSpPr>
          <p:grpSpPr>
            <a:xfrm>
              <a:off x="597161" y="968372"/>
              <a:ext cx="1744901" cy="1041690"/>
              <a:chOff x="597161" y="968372"/>
              <a:chExt cx="1744901" cy="1041690"/>
            </a:xfrm>
          </p:grpSpPr>
          <p:sp>
            <p:nvSpPr>
              <p:cNvPr id="3" name="Rectangle 2">
                <a:hlinkClick r:id="rId21" action="ppaction://hlinksldjump"/>
                <a:extLst>
                  <a:ext uri="{FF2B5EF4-FFF2-40B4-BE49-F238E27FC236}">
                    <a16:creationId xmlns:a16="http://schemas.microsoft.com/office/drawing/2014/main" id="{F6A6915F-33F1-659B-B5CE-C446854DF3F0}"/>
                  </a:ext>
                </a:extLst>
              </p:cNvPr>
              <p:cNvSpPr/>
              <p:nvPr/>
            </p:nvSpPr>
            <p:spPr>
              <a:xfrm>
                <a:off x="597161" y="968372"/>
                <a:ext cx="1370180" cy="1026243"/>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1: Decentralization of seed quality assurance </a:t>
                </a:r>
                <a:r>
                  <a:rPr lang="en-US" sz="900" b="1" dirty="0">
                    <a:latin typeface="Candara" panose="020E0502030303020204" pitchFamily="34" charset="0"/>
                  </a:rPr>
                  <a:t>(SP1) </a:t>
                </a:r>
              </a:p>
            </p:txBody>
          </p:sp>
          <p:sp>
            <p:nvSpPr>
              <p:cNvPr id="6" name="Rectangle 5">
                <a:extLst>
                  <a:ext uri="{FF2B5EF4-FFF2-40B4-BE49-F238E27FC236}">
                    <a16:creationId xmlns:a16="http://schemas.microsoft.com/office/drawing/2014/main" id="{86D55E46-EFF1-381C-6339-22987119023B}"/>
                  </a:ext>
                </a:extLst>
              </p:cNvPr>
              <p:cNvSpPr/>
              <p:nvPr/>
            </p:nvSpPr>
            <p:spPr>
              <a:xfrm>
                <a:off x="1967339" y="968373"/>
                <a:ext cx="374723" cy="764808"/>
              </a:xfrm>
              <a:prstGeom prst="rect">
                <a:avLst/>
              </a:prstGeom>
              <a:solidFill>
                <a:srgbClr val="AFD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63</a:t>
                </a:r>
                <a:endParaRPr lang="en-US" sz="1400" b="1" dirty="0">
                  <a:latin typeface="Candara" panose="020E0502030303020204" pitchFamily="34" charset="0"/>
                </a:endParaRPr>
              </a:p>
            </p:txBody>
          </p:sp>
          <p:sp>
            <p:nvSpPr>
              <p:cNvPr id="12" name="Rectangle 11">
                <a:extLst>
                  <a:ext uri="{FF2B5EF4-FFF2-40B4-BE49-F238E27FC236}">
                    <a16:creationId xmlns:a16="http://schemas.microsoft.com/office/drawing/2014/main" id="{357361FC-08AD-5531-71B4-3099269B3788}"/>
                  </a:ext>
                </a:extLst>
              </p:cNvPr>
              <p:cNvSpPr/>
              <p:nvPr/>
            </p:nvSpPr>
            <p:spPr>
              <a:xfrm>
                <a:off x="1967338" y="1726385"/>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ndara" panose="020E0502030303020204" pitchFamily="34" charset="0"/>
                </a:endParaRPr>
              </a:p>
            </p:txBody>
          </p:sp>
          <p:sp>
            <p:nvSpPr>
              <p:cNvPr id="154" name="Arrow: Down 153">
                <a:extLst>
                  <a:ext uri="{FF2B5EF4-FFF2-40B4-BE49-F238E27FC236}">
                    <a16:creationId xmlns:a16="http://schemas.microsoft.com/office/drawing/2014/main" id="{81BD2154-749E-9129-B1B7-338E147BE31D}"/>
                  </a:ext>
                </a:extLst>
              </p:cNvPr>
              <p:cNvSpPr/>
              <p:nvPr/>
            </p:nvSpPr>
            <p:spPr>
              <a:xfrm rot="14102425">
                <a:off x="2124202" y="1796570"/>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65" name="Graphic 40" descr="Rating 1 Star with solid fill">
              <a:extLst>
                <a:ext uri="{FF2B5EF4-FFF2-40B4-BE49-F238E27FC236}">
                  <a16:creationId xmlns:a16="http://schemas.microsoft.com/office/drawing/2014/main" id="{5B01CE58-4021-4553-8B68-6F5924EFED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58062" y="1657265"/>
              <a:ext cx="390357" cy="369111"/>
            </a:xfrm>
            <a:prstGeom prst="rect">
              <a:avLst/>
            </a:prstGeom>
          </p:spPr>
        </p:pic>
      </p:grpSp>
      <p:grpSp>
        <p:nvGrpSpPr>
          <p:cNvPr id="1102" name="Group 1101">
            <a:extLst>
              <a:ext uri="{FF2B5EF4-FFF2-40B4-BE49-F238E27FC236}">
                <a16:creationId xmlns:a16="http://schemas.microsoft.com/office/drawing/2014/main" id="{57B708A7-573C-388B-9361-1CA5185963B9}"/>
              </a:ext>
            </a:extLst>
          </p:cNvPr>
          <p:cNvGrpSpPr/>
          <p:nvPr/>
        </p:nvGrpSpPr>
        <p:grpSpPr>
          <a:xfrm>
            <a:off x="2477115" y="977386"/>
            <a:ext cx="1744901" cy="1041690"/>
            <a:chOff x="2477115" y="977386"/>
            <a:chExt cx="1744901" cy="1041690"/>
          </a:xfrm>
        </p:grpSpPr>
        <p:grpSp>
          <p:nvGrpSpPr>
            <p:cNvPr id="1088" name="Group 1087">
              <a:extLst>
                <a:ext uri="{FF2B5EF4-FFF2-40B4-BE49-F238E27FC236}">
                  <a16:creationId xmlns:a16="http://schemas.microsoft.com/office/drawing/2014/main" id="{7A21F247-787B-ABA0-E5E9-5275727DB6C2}"/>
                </a:ext>
              </a:extLst>
            </p:cNvPr>
            <p:cNvGrpSpPr/>
            <p:nvPr/>
          </p:nvGrpSpPr>
          <p:grpSpPr>
            <a:xfrm>
              <a:off x="2477115" y="977386"/>
              <a:ext cx="1744901" cy="1041690"/>
              <a:chOff x="2477115" y="977386"/>
              <a:chExt cx="1744901" cy="1041690"/>
            </a:xfrm>
          </p:grpSpPr>
          <p:sp>
            <p:nvSpPr>
              <p:cNvPr id="39" name="Rectangle 38">
                <a:hlinkClick r:id="rId24" action="ppaction://hlinksldjump"/>
                <a:extLst>
                  <a:ext uri="{FF2B5EF4-FFF2-40B4-BE49-F238E27FC236}">
                    <a16:creationId xmlns:a16="http://schemas.microsoft.com/office/drawing/2014/main" id="{B9619818-3F0B-F52E-BBA0-E76ACE213DD9}"/>
                  </a:ext>
                </a:extLst>
              </p:cNvPr>
              <p:cNvSpPr/>
              <p:nvPr/>
            </p:nvSpPr>
            <p:spPr>
              <a:xfrm>
                <a:off x="2477115" y="977386"/>
                <a:ext cx="1370180" cy="1033945"/>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2: Professional variety development </a:t>
                </a:r>
              </a:p>
              <a:p>
                <a:r>
                  <a:rPr lang="en-US" sz="900" b="1" dirty="0">
                    <a:latin typeface="Candara" panose="020E0502030303020204" pitchFamily="34" charset="0"/>
                  </a:rPr>
                  <a:t>(SP2)</a:t>
                </a:r>
              </a:p>
            </p:txBody>
          </p:sp>
          <p:sp>
            <p:nvSpPr>
              <p:cNvPr id="41" name="Rectangle 40">
                <a:extLst>
                  <a:ext uri="{FF2B5EF4-FFF2-40B4-BE49-F238E27FC236}">
                    <a16:creationId xmlns:a16="http://schemas.microsoft.com/office/drawing/2014/main" id="{BC8A8EC0-1B9E-6F20-00C3-E649390A1696}"/>
                  </a:ext>
                </a:extLst>
              </p:cNvPr>
              <p:cNvSpPr/>
              <p:nvPr/>
            </p:nvSpPr>
            <p:spPr>
              <a:xfrm>
                <a:off x="3847293" y="977387"/>
                <a:ext cx="374723" cy="76480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41</a:t>
                </a:r>
                <a:endParaRPr lang="en-US" sz="1400" b="1" dirty="0">
                  <a:latin typeface="Candara" panose="020E0502030303020204" pitchFamily="34" charset="0"/>
                </a:endParaRPr>
              </a:p>
            </p:txBody>
          </p:sp>
          <p:sp>
            <p:nvSpPr>
              <p:cNvPr id="42" name="Rectangle 41">
                <a:extLst>
                  <a:ext uri="{FF2B5EF4-FFF2-40B4-BE49-F238E27FC236}">
                    <a16:creationId xmlns:a16="http://schemas.microsoft.com/office/drawing/2014/main" id="{9BBA1D01-51EA-A24B-34A8-B67BE0F0A778}"/>
                  </a:ext>
                </a:extLst>
              </p:cNvPr>
              <p:cNvSpPr/>
              <p:nvPr/>
            </p:nvSpPr>
            <p:spPr>
              <a:xfrm>
                <a:off x="3847292" y="1735399"/>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ndara" panose="020E0502030303020204" pitchFamily="34" charset="0"/>
                </a:endParaRPr>
              </a:p>
            </p:txBody>
          </p:sp>
          <p:sp>
            <p:nvSpPr>
              <p:cNvPr id="1037" name="Arrow: Down 1036">
                <a:extLst>
                  <a:ext uri="{FF2B5EF4-FFF2-40B4-BE49-F238E27FC236}">
                    <a16:creationId xmlns:a16="http://schemas.microsoft.com/office/drawing/2014/main" id="{C7165B97-C59C-1C1B-450C-9C8A24F6B3FB}"/>
                  </a:ext>
                </a:extLst>
              </p:cNvPr>
              <p:cNvSpPr/>
              <p:nvPr/>
            </p:nvSpPr>
            <p:spPr>
              <a:xfrm rot="18230406">
                <a:off x="3974765" y="1814526"/>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66" name="Graphic 68" descr="GMO with solid fill">
              <a:extLst>
                <a:ext uri="{FF2B5EF4-FFF2-40B4-BE49-F238E27FC236}">
                  <a16:creationId xmlns:a16="http://schemas.microsoft.com/office/drawing/2014/main" id="{883DC072-9DE4-4492-8ACA-A2607D7F8CA6}"/>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58524" y="1703463"/>
              <a:ext cx="323673" cy="289041"/>
            </a:xfrm>
            <a:prstGeom prst="rect">
              <a:avLst/>
            </a:prstGeom>
          </p:spPr>
        </p:pic>
      </p:grpSp>
      <p:grpSp>
        <p:nvGrpSpPr>
          <p:cNvPr id="1101" name="Group 1100">
            <a:extLst>
              <a:ext uri="{FF2B5EF4-FFF2-40B4-BE49-F238E27FC236}">
                <a16:creationId xmlns:a16="http://schemas.microsoft.com/office/drawing/2014/main" id="{38CC87B0-195F-0D7B-02A4-B1B47E782EFE}"/>
              </a:ext>
            </a:extLst>
          </p:cNvPr>
          <p:cNvGrpSpPr/>
          <p:nvPr/>
        </p:nvGrpSpPr>
        <p:grpSpPr>
          <a:xfrm>
            <a:off x="4344442" y="977386"/>
            <a:ext cx="1744901" cy="1041690"/>
            <a:chOff x="4344442" y="977386"/>
            <a:chExt cx="1744901" cy="1041690"/>
          </a:xfrm>
        </p:grpSpPr>
        <p:grpSp>
          <p:nvGrpSpPr>
            <p:cNvPr id="1089" name="Group 1088">
              <a:extLst>
                <a:ext uri="{FF2B5EF4-FFF2-40B4-BE49-F238E27FC236}">
                  <a16:creationId xmlns:a16="http://schemas.microsoft.com/office/drawing/2014/main" id="{E1959305-736D-8A6F-A4BD-99AC2D819531}"/>
                </a:ext>
              </a:extLst>
            </p:cNvPr>
            <p:cNvGrpSpPr/>
            <p:nvPr/>
          </p:nvGrpSpPr>
          <p:grpSpPr>
            <a:xfrm>
              <a:off x="4344442" y="977386"/>
              <a:ext cx="1744901" cy="1041690"/>
              <a:chOff x="4344442" y="977386"/>
              <a:chExt cx="1744901" cy="1041690"/>
            </a:xfrm>
          </p:grpSpPr>
          <p:sp>
            <p:nvSpPr>
              <p:cNvPr id="59" name="Rectangle 58">
                <a:hlinkClick r:id="rId27" action="ppaction://hlinksldjump"/>
                <a:extLst>
                  <a:ext uri="{FF2B5EF4-FFF2-40B4-BE49-F238E27FC236}">
                    <a16:creationId xmlns:a16="http://schemas.microsoft.com/office/drawing/2014/main" id="{8179CFFA-848B-F538-A367-0985C46216FD}"/>
                  </a:ext>
                </a:extLst>
              </p:cNvPr>
              <p:cNvSpPr/>
              <p:nvPr/>
            </p:nvSpPr>
            <p:spPr>
              <a:xfrm>
                <a:off x="4344442" y="977386"/>
                <a:ext cx="1370180" cy="1041689"/>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3: Early generation seed supply </a:t>
                </a:r>
                <a:r>
                  <a:rPr lang="en-US" sz="900" b="1" dirty="0">
                    <a:latin typeface="Candara" panose="020E0502030303020204" pitchFamily="34" charset="0"/>
                  </a:rPr>
                  <a:t>(PS1)</a:t>
                </a:r>
                <a:endParaRPr lang="en-US" sz="1100" b="1" dirty="0">
                  <a:latin typeface="Candara" panose="020E0502030303020204" pitchFamily="34" charset="0"/>
                </a:endParaRPr>
              </a:p>
            </p:txBody>
          </p:sp>
          <p:sp>
            <p:nvSpPr>
              <p:cNvPr id="61" name="Rectangle 60">
                <a:extLst>
                  <a:ext uri="{FF2B5EF4-FFF2-40B4-BE49-F238E27FC236}">
                    <a16:creationId xmlns:a16="http://schemas.microsoft.com/office/drawing/2014/main" id="{7B81D77B-FC22-11FF-B756-E6EBC6505A4A}"/>
                  </a:ext>
                </a:extLst>
              </p:cNvPr>
              <p:cNvSpPr/>
              <p:nvPr/>
            </p:nvSpPr>
            <p:spPr>
              <a:xfrm>
                <a:off x="5714620" y="977387"/>
                <a:ext cx="374723" cy="76480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59</a:t>
                </a:r>
                <a:endParaRPr lang="en-US" sz="1600" b="1" dirty="0">
                  <a:latin typeface="Candara" panose="020E0502030303020204" pitchFamily="34" charset="0"/>
                </a:endParaRPr>
              </a:p>
            </p:txBody>
          </p:sp>
          <p:sp>
            <p:nvSpPr>
              <p:cNvPr id="62" name="Rectangle 61">
                <a:extLst>
                  <a:ext uri="{FF2B5EF4-FFF2-40B4-BE49-F238E27FC236}">
                    <a16:creationId xmlns:a16="http://schemas.microsoft.com/office/drawing/2014/main" id="{EB02FE88-AC59-6262-FCA3-908F5BC19D5C}"/>
                  </a:ext>
                </a:extLst>
              </p:cNvPr>
              <p:cNvSpPr/>
              <p:nvPr/>
            </p:nvSpPr>
            <p:spPr>
              <a:xfrm>
                <a:off x="5714619" y="1735399"/>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ndara" panose="020E0502030303020204" pitchFamily="34" charset="0"/>
                </a:endParaRPr>
              </a:p>
            </p:txBody>
          </p:sp>
          <p:sp>
            <p:nvSpPr>
              <p:cNvPr id="155" name="Arrow: Down 154">
                <a:extLst>
                  <a:ext uri="{FF2B5EF4-FFF2-40B4-BE49-F238E27FC236}">
                    <a16:creationId xmlns:a16="http://schemas.microsoft.com/office/drawing/2014/main" id="{BA884C06-7D78-F590-8031-B12120EC38A7}"/>
                  </a:ext>
                </a:extLst>
              </p:cNvPr>
              <p:cNvSpPr/>
              <p:nvPr/>
            </p:nvSpPr>
            <p:spPr>
              <a:xfrm rot="14102425">
                <a:off x="5848274" y="1792638"/>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67" name="Graphic 70" descr="Crops with solid fill">
              <a:extLst>
                <a:ext uri="{FF2B5EF4-FFF2-40B4-BE49-F238E27FC236}">
                  <a16:creationId xmlns:a16="http://schemas.microsoft.com/office/drawing/2014/main" id="{06CE7679-7B69-4DF5-8455-08B4BF728E0D}"/>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390552" y="1728063"/>
              <a:ext cx="271399" cy="261050"/>
            </a:xfrm>
            <a:prstGeom prst="rect">
              <a:avLst/>
            </a:prstGeom>
          </p:spPr>
        </p:pic>
      </p:grpSp>
      <p:grpSp>
        <p:nvGrpSpPr>
          <p:cNvPr id="1100" name="Group 1099">
            <a:extLst>
              <a:ext uri="{FF2B5EF4-FFF2-40B4-BE49-F238E27FC236}">
                <a16:creationId xmlns:a16="http://schemas.microsoft.com/office/drawing/2014/main" id="{FDCB9298-90C3-0971-F611-227C80BFF426}"/>
              </a:ext>
            </a:extLst>
          </p:cNvPr>
          <p:cNvGrpSpPr/>
          <p:nvPr/>
        </p:nvGrpSpPr>
        <p:grpSpPr>
          <a:xfrm>
            <a:off x="6203081" y="969643"/>
            <a:ext cx="1744901" cy="1049432"/>
            <a:chOff x="6203081" y="969643"/>
            <a:chExt cx="1744901" cy="1049432"/>
          </a:xfrm>
        </p:grpSpPr>
        <p:grpSp>
          <p:nvGrpSpPr>
            <p:cNvPr id="1090" name="Group 1089">
              <a:extLst>
                <a:ext uri="{FF2B5EF4-FFF2-40B4-BE49-F238E27FC236}">
                  <a16:creationId xmlns:a16="http://schemas.microsoft.com/office/drawing/2014/main" id="{62152B87-7928-8281-0792-6ABCFF0A4ABC}"/>
                </a:ext>
              </a:extLst>
            </p:cNvPr>
            <p:cNvGrpSpPr/>
            <p:nvPr/>
          </p:nvGrpSpPr>
          <p:grpSpPr>
            <a:xfrm>
              <a:off x="6203081" y="969643"/>
              <a:ext cx="1744901" cy="1049432"/>
              <a:chOff x="6203081" y="969643"/>
              <a:chExt cx="1744901" cy="1049432"/>
            </a:xfrm>
          </p:grpSpPr>
          <p:sp>
            <p:nvSpPr>
              <p:cNvPr id="81" name="Rectangle 80">
                <a:extLst>
                  <a:ext uri="{FF2B5EF4-FFF2-40B4-BE49-F238E27FC236}">
                    <a16:creationId xmlns:a16="http://schemas.microsoft.com/office/drawing/2014/main" id="{0E416C20-9D2B-066A-F8CB-AEE95C5AED56}"/>
                  </a:ext>
                </a:extLst>
              </p:cNvPr>
              <p:cNvSpPr/>
              <p:nvPr/>
            </p:nvSpPr>
            <p:spPr>
              <a:xfrm>
                <a:off x="7573259" y="969643"/>
                <a:ext cx="374723" cy="764807"/>
              </a:xfrm>
              <a:prstGeom prst="rect">
                <a:avLst/>
              </a:prstGeom>
              <a:solidFill>
                <a:srgbClr val="AFD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60</a:t>
                </a:r>
                <a:endParaRPr lang="en-US" sz="1400" b="1" dirty="0">
                  <a:latin typeface="Candara" panose="020E0502030303020204" pitchFamily="34" charset="0"/>
                </a:endParaRPr>
              </a:p>
            </p:txBody>
          </p:sp>
          <p:sp>
            <p:nvSpPr>
              <p:cNvPr id="82" name="Rectangle 81">
                <a:extLst>
                  <a:ext uri="{FF2B5EF4-FFF2-40B4-BE49-F238E27FC236}">
                    <a16:creationId xmlns:a16="http://schemas.microsoft.com/office/drawing/2014/main" id="{BF80CCBE-1303-F699-4464-B873DB3B3647}"/>
                  </a:ext>
                </a:extLst>
              </p:cNvPr>
              <p:cNvSpPr/>
              <p:nvPr/>
            </p:nvSpPr>
            <p:spPr>
              <a:xfrm>
                <a:off x="7573258" y="1727655"/>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ndara" panose="020E0502030303020204" pitchFamily="34" charset="0"/>
                </a:endParaRPr>
              </a:p>
            </p:txBody>
          </p:sp>
          <p:sp>
            <p:nvSpPr>
              <p:cNvPr id="79" name="Rectangle 78">
                <a:hlinkClick r:id="rId30" action="ppaction://hlinksldjump"/>
                <a:extLst>
                  <a:ext uri="{FF2B5EF4-FFF2-40B4-BE49-F238E27FC236}">
                    <a16:creationId xmlns:a16="http://schemas.microsoft.com/office/drawing/2014/main" id="{56E3A32B-A19D-34F8-EDE6-F7C99421161F}"/>
                  </a:ext>
                </a:extLst>
              </p:cNvPr>
              <p:cNvSpPr/>
              <p:nvPr/>
            </p:nvSpPr>
            <p:spPr>
              <a:xfrm>
                <a:off x="6203081" y="969643"/>
                <a:ext cx="1370180" cy="104943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4: Infrastructural capacity for seed production &amp; marketing </a:t>
                </a:r>
                <a:r>
                  <a:rPr lang="en-US" sz="900" b="1" dirty="0">
                    <a:latin typeface="Candara" panose="020E0502030303020204" pitchFamily="34" charset="0"/>
                  </a:rPr>
                  <a:t>(PS2)</a:t>
                </a:r>
                <a:endParaRPr lang="en-US" sz="1100" b="1" dirty="0">
                  <a:latin typeface="Candara" panose="020E0502030303020204" pitchFamily="34" charset="0"/>
                </a:endParaRPr>
              </a:p>
            </p:txBody>
          </p:sp>
          <p:sp>
            <p:nvSpPr>
              <p:cNvPr id="156" name="Arrow: Down 155">
                <a:extLst>
                  <a:ext uri="{FF2B5EF4-FFF2-40B4-BE49-F238E27FC236}">
                    <a16:creationId xmlns:a16="http://schemas.microsoft.com/office/drawing/2014/main" id="{FBFC4CC5-72E8-C1D0-9EAB-1E1A6F4E6DFE}"/>
                  </a:ext>
                </a:extLst>
              </p:cNvPr>
              <p:cNvSpPr/>
              <p:nvPr/>
            </p:nvSpPr>
            <p:spPr>
              <a:xfrm rot="14102425">
                <a:off x="7726333" y="1785410"/>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68" name="Graphic 25" descr="Factory with solid fill">
              <a:extLst>
                <a:ext uri="{FF2B5EF4-FFF2-40B4-BE49-F238E27FC236}">
                  <a16:creationId xmlns:a16="http://schemas.microsoft.com/office/drawing/2014/main" id="{AC72F32E-7396-4E9F-81CF-B253C4DA5D14}"/>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239427" y="1685855"/>
              <a:ext cx="292377" cy="320449"/>
            </a:xfrm>
            <a:prstGeom prst="rect">
              <a:avLst/>
            </a:prstGeom>
          </p:spPr>
        </p:pic>
      </p:grpSp>
      <p:grpSp>
        <p:nvGrpSpPr>
          <p:cNvPr id="1099" name="Group 1098">
            <a:extLst>
              <a:ext uri="{FF2B5EF4-FFF2-40B4-BE49-F238E27FC236}">
                <a16:creationId xmlns:a16="http://schemas.microsoft.com/office/drawing/2014/main" id="{F3C3E516-01B1-9F62-BCB7-83996439A7A3}"/>
              </a:ext>
            </a:extLst>
          </p:cNvPr>
          <p:cNvGrpSpPr/>
          <p:nvPr/>
        </p:nvGrpSpPr>
        <p:grpSpPr>
          <a:xfrm>
            <a:off x="8074342" y="977387"/>
            <a:ext cx="1744901" cy="1041689"/>
            <a:chOff x="8074342" y="977387"/>
            <a:chExt cx="1744901" cy="1041689"/>
          </a:xfrm>
        </p:grpSpPr>
        <p:grpSp>
          <p:nvGrpSpPr>
            <p:cNvPr id="1091" name="Group 1090">
              <a:extLst>
                <a:ext uri="{FF2B5EF4-FFF2-40B4-BE49-F238E27FC236}">
                  <a16:creationId xmlns:a16="http://schemas.microsoft.com/office/drawing/2014/main" id="{053B0AF0-9EA8-90E6-C3F0-01C8035B73DC}"/>
                </a:ext>
              </a:extLst>
            </p:cNvPr>
            <p:cNvGrpSpPr/>
            <p:nvPr/>
          </p:nvGrpSpPr>
          <p:grpSpPr>
            <a:xfrm>
              <a:off x="8074342" y="977387"/>
              <a:ext cx="1744901" cy="1041689"/>
              <a:chOff x="8074342" y="977387"/>
              <a:chExt cx="1744901" cy="1041689"/>
            </a:xfrm>
          </p:grpSpPr>
          <p:sp>
            <p:nvSpPr>
              <p:cNvPr id="99" name="Rectangle 98">
                <a:hlinkClick r:id="rId33" action="ppaction://hlinksldjump"/>
                <a:extLst>
                  <a:ext uri="{FF2B5EF4-FFF2-40B4-BE49-F238E27FC236}">
                    <a16:creationId xmlns:a16="http://schemas.microsoft.com/office/drawing/2014/main" id="{1BB53DD2-C021-D2D7-9D87-741F68BA27D9}"/>
                  </a:ext>
                </a:extLst>
              </p:cNvPr>
              <p:cNvSpPr/>
              <p:nvPr/>
            </p:nvSpPr>
            <p:spPr>
              <a:xfrm>
                <a:off x="8074342" y="977387"/>
                <a:ext cx="1370180" cy="104168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5: Company professionalization &amp; specialization </a:t>
                </a:r>
                <a:r>
                  <a:rPr lang="en-US" sz="900" b="1" dirty="0">
                    <a:latin typeface="Candara" panose="020E0502030303020204" pitchFamily="34" charset="0"/>
                  </a:rPr>
                  <a:t>(PS3)</a:t>
                </a:r>
                <a:endParaRPr lang="en-US" sz="1100" b="1" dirty="0">
                  <a:latin typeface="Candara" panose="020E0502030303020204" pitchFamily="34" charset="0"/>
                </a:endParaRPr>
              </a:p>
            </p:txBody>
          </p:sp>
          <p:sp>
            <p:nvSpPr>
              <p:cNvPr id="101" name="Rectangle 100">
                <a:extLst>
                  <a:ext uri="{FF2B5EF4-FFF2-40B4-BE49-F238E27FC236}">
                    <a16:creationId xmlns:a16="http://schemas.microsoft.com/office/drawing/2014/main" id="{EF9AC601-BC77-3A33-6457-B0E91E44127F}"/>
                  </a:ext>
                </a:extLst>
              </p:cNvPr>
              <p:cNvSpPr/>
              <p:nvPr/>
            </p:nvSpPr>
            <p:spPr>
              <a:xfrm>
                <a:off x="9444520" y="977387"/>
                <a:ext cx="374723" cy="7648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38</a:t>
                </a:r>
                <a:endParaRPr lang="en-US" sz="1400" b="1" dirty="0">
                  <a:latin typeface="Candara" panose="020E0502030303020204" pitchFamily="34" charset="0"/>
                </a:endParaRPr>
              </a:p>
            </p:txBody>
          </p:sp>
          <p:sp>
            <p:nvSpPr>
              <p:cNvPr id="102" name="Rectangle 101">
                <a:extLst>
                  <a:ext uri="{FF2B5EF4-FFF2-40B4-BE49-F238E27FC236}">
                    <a16:creationId xmlns:a16="http://schemas.microsoft.com/office/drawing/2014/main" id="{7E45E577-1A33-B13A-20B8-212F95823A79}"/>
                  </a:ext>
                </a:extLst>
              </p:cNvPr>
              <p:cNvSpPr/>
              <p:nvPr/>
            </p:nvSpPr>
            <p:spPr>
              <a:xfrm>
                <a:off x="9444519" y="1735399"/>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ndara" panose="020E0502030303020204" pitchFamily="34" charset="0"/>
                </a:endParaRPr>
              </a:p>
            </p:txBody>
          </p:sp>
          <p:sp>
            <p:nvSpPr>
              <p:cNvPr id="157" name="Arrow: Down 156">
                <a:extLst>
                  <a:ext uri="{FF2B5EF4-FFF2-40B4-BE49-F238E27FC236}">
                    <a16:creationId xmlns:a16="http://schemas.microsoft.com/office/drawing/2014/main" id="{983442FA-BB70-5029-30D8-5613B47A1010}"/>
                  </a:ext>
                </a:extLst>
              </p:cNvPr>
              <p:cNvSpPr/>
              <p:nvPr/>
            </p:nvSpPr>
            <p:spPr>
              <a:xfrm rot="14102425">
                <a:off x="9578173" y="1780218"/>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69" name="Graphic 62" descr="Business Growth with solid fill">
              <a:extLst>
                <a:ext uri="{FF2B5EF4-FFF2-40B4-BE49-F238E27FC236}">
                  <a16:creationId xmlns:a16="http://schemas.microsoft.com/office/drawing/2014/main" id="{32012CA6-DA00-43BE-BEA6-0939A2E0F0F4}"/>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060650" y="1733181"/>
              <a:ext cx="343083" cy="253262"/>
            </a:xfrm>
            <a:prstGeom prst="rect">
              <a:avLst/>
            </a:prstGeom>
          </p:spPr>
        </p:pic>
      </p:grpSp>
      <p:grpSp>
        <p:nvGrpSpPr>
          <p:cNvPr id="1098" name="Group 1097">
            <a:extLst>
              <a:ext uri="{FF2B5EF4-FFF2-40B4-BE49-F238E27FC236}">
                <a16:creationId xmlns:a16="http://schemas.microsoft.com/office/drawing/2014/main" id="{4C387024-7043-964E-869A-B8CE08AB9434}"/>
              </a:ext>
            </a:extLst>
          </p:cNvPr>
          <p:cNvGrpSpPr/>
          <p:nvPr/>
        </p:nvGrpSpPr>
        <p:grpSpPr>
          <a:xfrm>
            <a:off x="9924578" y="977387"/>
            <a:ext cx="1744901" cy="1041689"/>
            <a:chOff x="9924578" y="977387"/>
            <a:chExt cx="1744901" cy="1041689"/>
          </a:xfrm>
        </p:grpSpPr>
        <p:grpSp>
          <p:nvGrpSpPr>
            <p:cNvPr id="1092" name="Group 1091">
              <a:extLst>
                <a:ext uri="{FF2B5EF4-FFF2-40B4-BE49-F238E27FC236}">
                  <a16:creationId xmlns:a16="http://schemas.microsoft.com/office/drawing/2014/main" id="{2E845CA3-6276-C2A5-43E0-9E157251EA41}"/>
                </a:ext>
              </a:extLst>
            </p:cNvPr>
            <p:cNvGrpSpPr/>
            <p:nvPr/>
          </p:nvGrpSpPr>
          <p:grpSpPr>
            <a:xfrm>
              <a:off x="9924578" y="977387"/>
              <a:ext cx="1744901" cy="1041689"/>
              <a:chOff x="9924578" y="977387"/>
              <a:chExt cx="1744901" cy="1041689"/>
            </a:xfrm>
          </p:grpSpPr>
          <p:sp>
            <p:nvSpPr>
              <p:cNvPr id="122" name="Rectangle 121">
                <a:hlinkClick r:id="rId36" action="ppaction://hlinksldjump"/>
                <a:extLst>
                  <a:ext uri="{FF2B5EF4-FFF2-40B4-BE49-F238E27FC236}">
                    <a16:creationId xmlns:a16="http://schemas.microsoft.com/office/drawing/2014/main" id="{F1D543DC-CE7C-FA56-3889-0A0E3402B958}"/>
                  </a:ext>
                </a:extLst>
              </p:cNvPr>
              <p:cNvSpPr/>
              <p:nvPr/>
            </p:nvSpPr>
            <p:spPr>
              <a:xfrm>
                <a:off x="9924578" y="977387"/>
                <a:ext cx="1370180" cy="102624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6: Community-based seed production </a:t>
                </a:r>
                <a:r>
                  <a:rPr lang="en-US" sz="900" b="1" dirty="0">
                    <a:latin typeface="Candara" panose="020E0502030303020204" pitchFamily="34" charset="0"/>
                  </a:rPr>
                  <a:t>(PS4)</a:t>
                </a:r>
                <a:endParaRPr lang="en-US" sz="1100" b="1" dirty="0">
                  <a:latin typeface="Candara" panose="020E0502030303020204" pitchFamily="34" charset="0"/>
                </a:endParaRPr>
              </a:p>
            </p:txBody>
          </p:sp>
          <p:sp>
            <p:nvSpPr>
              <p:cNvPr id="124" name="Rectangle 123">
                <a:extLst>
                  <a:ext uri="{FF2B5EF4-FFF2-40B4-BE49-F238E27FC236}">
                    <a16:creationId xmlns:a16="http://schemas.microsoft.com/office/drawing/2014/main" id="{DBFE47C4-D19D-FFEB-10E3-BEDC7925FEA8}"/>
                  </a:ext>
                </a:extLst>
              </p:cNvPr>
              <p:cNvSpPr/>
              <p:nvPr/>
            </p:nvSpPr>
            <p:spPr>
              <a:xfrm>
                <a:off x="11294756" y="977387"/>
                <a:ext cx="374723" cy="76480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44</a:t>
                </a:r>
                <a:endParaRPr lang="en-US" sz="1400" b="1" dirty="0">
                  <a:latin typeface="Candara" panose="020E0502030303020204" pitchFamily="34" charset="0"/>
                </a:endParaRPr>
              </a:p>
            </p:txBody>
          </p:sp>
          <p:sp>
            <p:nvSpPr>
              <p:cNvPr id="125" name="Rectangle 124">
                <a:extLst>
                  <a:ext uri="{FF2B5EF4-FFF2-40B4-BE49-F238E27FC236}">
                    <a16:creationId xmlns:a16="http://schemas.microsoft.com/office/drawing/2014/main" id="{770B621A-F865-55C1-9DEA-B52DDB8F3AA4}"/>
                  </a:ext>
                </a:extLst>
              </p:cNvPr>
              <p:cNvSpPr/>
              <p:nvPr/>
            </p:nvSpPr>
            <p:spPr>
              <a:xfrm>
                <a:off x="11294755" y="1735399"/>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ndara" panose="020E0502030303020204" pitchFamily="34" charset="0"/>
                </a:endParaRPr>
              </a:p>
            </p:txBody>
          </p:sp>
          <p:sp>
            <p:nvSpPr>
              <p:cNvPr id="1036" name="Arrow: Up 1035">
                <a:extLst>
                  <a:ext uri="{FF2B5EF4-FFF2-40B4-BE49-F238E27FC236}">
                    <a16:creationId xmlns:a16="http://schemas.microsoft.com/office/drawing/2014/main" id="{36DB2434-A2F5-E833-5F84-0DCA71A4508E}"/>
                  </a:ext>
                </a:extLst>
              </p:cNvPr>
              <p:cNvSpPr/>
              <p:nvPr/>
            </p:nvSpPr>
            <p:spPr>
              <a:xfrm rot="5400000">
                <a:off x="11434257" y="1769420"/>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0" name="Graphic 52" descr="Farmer male with solid fill">
              <a:extLst>
                <a:ext uri="{FF2B5EF4-FFF2-40B4-BE49-F238E27FC236}">
                  <a16:creationId xmlns:a16="http://schemas.microsoft.com/office/drawing/2014/main" id="{46721C3E-F8E8-48E9-A02B-5936935FFD33}"/>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80033" y="1656914"/>
              <a:ext cx="300262" cy="320449"/>
            </a:xfrm>
            <a:prstGeom prst="rect">
              <a:avLst/>
            </a:prstGeom>
          </p:spPr>
        </p:pic>
      </p:grpSp>
      <p:grpSp>
        <p:nvGrpSpPr>
          <p:cNvPr id="1104" name="Group 1103">
            <a:extLst>
              <a:ext uri="{FF2B5EF4-FFF2-40B4-BE49-F238E27FC236}">
                <a16:creationId xmlns:a16="http://schemas.microsoft.com/office/drawing/2014/main" id="{7BA27102-B5CE-3902-4DC9-FCD16F6F02AF}"/>
              </a:ext>
            </a:extLst>
          </p:cNvPr>
          <p:cNvGrpSpPr/>
          <p:nvPr/>
        </p:nvGrpSpPr>
        <p:grpSpPr>
          <a:xfrm>
            <a:off x="597161" y="2165916"/>
            <a:ext cx="1744900" cy="1048486"/>
            <a:chOff x="597161" y="2165916"/>
            <a:chExt cx="1744900" cy="1048486"/>
          </a:xfrm>
        </p:grpSpPr>
        <p:grpSp>
          <p:nvGrpSpPr>
            <p:cNvPr id="1046" name="Group 1045">
              <a:extLst>
                <a:ext uri="{FF2B5EF4-FFF2-40B4-BE49-F238E27FC236}">
                  <a16:creationId xmlns:a16="http://schemas.microsoft.com/office/drawing/2014/main" id="{A92C9876-A777-A855-B532-4DEA92FEFFEB}"/>
                </a:ext>
              </a:extLst>
            </p:cNvPr>
            <p:cNvGrpSpPr/>
            <p:nvPr/>
          </p:nvGrpSpPr>
          <p:grpSpPr>
            <a:xfrm>
              <a:off x="597161" y="2165916"/>
              <a:ext cx="1744900" cy="1048486"/>
              <a:chOff x="719086" y="2183334"/>
              <a:chExt cx="1744900" cy="1048486"/>
            </a:xfrm>
          </p:grpSpPr>
          <p:sp>
            <p:nvSpPr>
              <p:cNvPr id="17" name="Rectangle 16">
                <a:hlinkClick r:id="rId39" action="ppaction://hlinksldjump"/>
                <a:extLst>
                  <a:ext uri="{FF2B5EF4-FFF2-40B4-BE49-F238E27FC236}">
                    <a16:creationId xmlns:a16="http://schemas.microsoft.com/office/drawing/2014/main" id="{FC699113-1E52-C407-C760-8044D8FA74F4}"/>
                  </a:ext>
                </a:extLst>
              </p:cNvPr>
              <p:cNvSpPr/>
              <p:nvPr/>
            </p:nvSpPr>
            <p:spPr>
              <a:xfrm>
                <a:off x="719086" y="2183334"/>
                <a:ext cx="1370180" cy="104848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sz="1100" b="1" dirty="0">
                    <a:latin typeface="Candara" panose="020E0502030303020204" pitchFamily="34" charset="0"/>
                  </a:rPr>
                  <a:t>Topic 7: </a:t>
                </a:r>
                <a:r>
                  <a:rPr lang="en-US" sz="1100" b="1" dirty="0">
                    <a:latin typeface="Candara" panose="020E0502030303020204" pitchFamily="34" charset="0"/>
                  </a:rPr>
                  <a:t>Extension on seed &amp; cultivation practices </a:t>
                </a:r>
                <a:r>
                  <a:rPr lang="en-US" sz="900" b="1" dirty="0">
                    <a:latin typeface="Candara" panose="020E0502030303020204" pitchFamily="34" charset="0"/>
                  </a:rPr>
                  <a:t>(</a:t>
                </a:r>
                <a:r>
                  <a:rPr lang="nl-NL" sz="900" b="1" dirty="0">
                    <a:latin typeface="Candara" panose="020E0502030303020204" pitchFamily="34" charset="0"/>
                  </a:rPr>
                  <a:t>MD1)</a:t>
                </a:r>
                <a:r>
                  <a:rPr lang="nl-NL" sz="1100" b="1" dirty="0">
                    <a:latin typeface="Candara" panose="020E0502030303020204" pitchFamily="34" charset="0"/>
                  </a:rPr>
                  <a:t> </a:t>
                </a:r>
                <a:endParaRPr lang="en-US" sz="1100" b="1" dirty="0">
                  <a:latin typeface="Candara" panose="020E0502030303020204" pitchFamily="34" charset="0"/>
                </a:endParaRPr>
              </a:p>
            </p:txBody>
          </p:sp>
          <p:sp>
            <p:nvSpPr>
              <p:cNvPr id="19" name="Rectangle 18">
                <a:extLst>
                  <a:ext uri="{FF2B5EF4-FFF2-40B4-BE49-F238E27FC236}">
                    <a16:creationId xmlns:a16="http://schemas.microsoft.com/office/drawing/2014/main" id="{FA44B410-A7AC-8DA9-C556-20C9F2E8352D}"/>
                  </a:ext>
                </a:extLst>
              </p:cNvPr>
              <p:cNvSpPr/>
              <p:nvPr/>
            </p:nvSpPr>
            <p:spPr>
              <a:xfrm>
                <a:off x="2089263" y="2183334"/>
                <a:ext cx="374723" cy="76480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18</a:t>
                </a:r>
                <a:endParaRPr lang="en-US" sz="1400" b="1" dirty="0">
                  <a:latin typeface="Candara" panose="020E0502030303020204" pitchFamily="34" charset="0"/>
                </a:endParaRPr>
              </a:p>
            </p:txBody>
          </p:sp>
          <p:sp>
            <p:nvSpPr>
              <p:cNvPr id="27" name="Rectangle 26">
                <a:extLst>
                  <a:ext uri="{FF2B5EF4-FFF2-40B4-BE49-F238E27FC236}">
                    <a16:creationId xmlns:a16="http://schemas.microsoft.com/office/drawing/2014/main" id="{E0241FE3-7BFF-96C7-3CF8-C1F9C361B76B}"/>
                  </a:ext>
                </a:extLst>
              </p:cNvPr>
              <p:cNvSpPr/>
              <p:nvPr/>
            </p:nvSpPr>
            <p:spPr>
              <a:xfrm>
                <a:off x="2080134" y="2936322"/>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49" name="Arrow: Up 148">
                <a:extLst>
                  <a:ext uri="{FF2B5EF4-FFF2-40B4-BE49-F238E27FC236}">
                    <a16:creationId xmlns:a16="http://schemas.microsoft.com/office/drawing/2014/main" id="{F0C241B4-12E1-537C-0DD6-FBCAA60B5C69}"/>
                  </a:ext>
                </a:extLst>
              </p:cNvPr>
              <p:cNvSpPr/>
              <p:nvPr/>
            </p:nvSpPr>
            <p:spPr>
              <a:xfrm rot="5400000">
                <a:off x="2208771" y="3014919"/>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1" name="Graphic 10" descr="Teacher with solid fill">
              <a:extLst>
                <a:ext uri="{FF2B5EF4-FFF2-40B4-BE49-F238E27FC236}">
                  <a16:creationId xmlns:a16="http://schemas.microsoft.com/office/drawing/2014/main" id="{D8077529-4F02-4BF3-B791-C4E4DA430D54}"/>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511967" y="2912705"/>
              <a:ext cx="323225" cy="299342"/>
            </a:xfrm>
            <a:prstGeom prst="rect">
              <a:avLst/>
            </a:prstGeom>
          </p:spPr>
        </p:pic>
      </p:grpSp>
      <p:grpSp>
        <p:nvGrpSpPr>
          <p:cNvPr id="1112" name="Group 1111">
            <a:extLst>
              <a:ext uri="{FF2B5EF4-FFF2-40B4-BE49-F238E27FC236}">
                <a16:creationId xmlns:a16="http://schemas.microsoft.com/office/drawing/2014/main" id="{2EC1256B-5077-5EC0-1230-9C2E179B2AD2}"/>
              </a:ext>
            </a:extLst>
          </p:cNvPr>
          <p:cNvGrpSpPr/>
          <p:nvPr/>
        </p:nvGrpSpPr>
        <p:grpSpPr>
          <a:xfrm>
            <a:off x="2477115" y="2165915"/>
            <a:ext cx="1744901" cy="1056229"/>
            <a:chOff x="2477115" y="2165915"/>
            <a:chExt cx="1744901" cy="1056229"/>
          </a:xfrm>
        </p:grpSpPr>
        <p:grpSp>
          <p:nvGrpSpPr>
            <p:cNvPr id="1047" name="Group 1046">
              <a:extLst>
                <a:ext uri="{FF2B5EF4-FFF2-40B4-BE49-F238E27FC236}">
                  <a16:creationId xmlns:a16="http://schemas.microsoft.com/office/drawing/2014/main" id="{632C7D6F-E409-BE00-95DB-33EC0F3ADCB3}"/>
                </a:ext>
              </a:extLst>
            </p:cNvPr>
            <p:cNvGrpSpPr/>
            <p:nvPr/>
          </p:nvGrpSpPr>
          <p:grpSpPr>
            <a:xfrm>
              <a:off x="2477115" y="2165915"/>
              <a:ext cx="1744901" cy="1056229"/>
              <a:chOff x="2599040" y="2183333"/>
              <a:chExt cx="1744901" cy="1056229"/>
            </a:xfrm>
          </p:grpSpPr>
          <p:sp>
            <p:nvSpPr>
              <p:cNvPr id="44" name="Rectangle 43">
                <a:hlinkClick r:id="rId42" action="ppaction://hlinksldjump"/>
                <a:extLst>
                  <a:ext uri="{FF2B5EF4-FFF2-40B4-BE49-F238E27FC236}">
                    <a16:creationId xmlns:a16="http://schemas.microsoft.com/office/drawing/2014/main" id="{3D31FF24-E2B1-8BA7-6C09-181970981590}"/>
                  </a:ext>
                </a:extLst>
              </p:cNvPr>
              <p:cNvSpPr/>
              <p:nvPr/>
            </p:nvSpPr>
            <p:spPr>
              <a:xfrm>
                <a:off x="2599040" y="2183333"/>
                <a:ext cx="1370180" cy="1056229"/>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sz="1100" b="1" dirty="0">
                    <a:latin typeface="Candara" panose="020E0502030303020204" pitchFamily="34" charset="0"/>
                  </a:rPr>
                  <a:t>Topic 8: </a:t>
                </a:r>
                <a:r>
                  <a:rPr lang="en-US" sz="1100" b="1" dirty="0">
                    <a:latin typeface="Candara" panose="020E0502030303020204" pitchFamily="34" charset="0"/>
                  </a:rPr>
                  <a:t>Tackling of counterfeit seed </a:t>
                </a:r>
                <a:r>
                  <a:rPr lang="en-US" sz="900" b="1" dirty="0">
                    <a:latin typeface="Candara" panose="020E0502030303020204" pitchFamily="34" charset="0"/>
                  </a:rPr>
                  <a:t>(MD2)</a:t>
                </a:r>
                <a:endParaRPr lang="en-US" sz="1100" b="1" dirty="0">
                  <a:latin typeface="Candara" panose="020E0502030303020204" pitchFamily="34" charset="0"/>
                </a:endParaRPr>
              </a:p>
            </p:txBody>
          </p:sp>
          <p:sp>
            <p:nvSpPr>
              <p:cNvPr id="46" name="Rectangle 45">
                <a:extLst>
                  <a:ext uri="{FF2B5EF4-FFF2-40B4-BE49-F238E27FC236}">
                    <a16:creationId xmlns:a16="http://schemas.microsoft.com/office/drawing/2014/main" id="{A5934496-1C34-A860-628C-8DC8FFB24352}"/>
                  </a:ext>
                </a:extLst>
              </p:cNvPr>
              <p:cNvSpPr/>
              <p:nvPr/>
            </p:nvSpPr>
            <p:spPr>
              <a:xfrm>
                <a:off x="3969218" y="2183334"/>
                <a:ext cx="374723" cy="764808"/>
              </a:xfrm>
              <a:prstGeom prst="rect">
                <a:avLst/>
              </a:prstGeom>
              <a:solidFill>
                <a:srgbClr val="AFD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60</a:t>
                </a:r>
                <a:endParaRPr lang="en-US" sz="1400" b="1" dirty="0">
                  <a:latin typeface="Candara" panose="020E0502030303020204" pitchFamily="34" charset="0"/>
                </a:endParaRPr>
              </a:p>
            </p:txBody>
          </p:sp>
          <p:sp>
            <p:nvSpPr>
              <p:cNvPr id="47" name="Rectangle 46">
                <a:extLst>
                  <a:ext uri="{FF2B5EF4-FFF2-40B4-BE49-F238E27FC236}">
                    <a16:creationId xmlns:a16="http://schemas.microsoft.com/office/drawing/2014/main" id="{9892E4BF-53DF-0F43-DB47-7DC28317CFB5}"/>
                  </a:ext>
                </a:extLst>
              </p:cNvPr>
              <p:cNvSpPr/>
              <p:nvPr/>
            </p:nvSpPr>
            <p:spPr>
              <a:xfrm>
                <a:off x="3969217" y="2948143"/>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58" name="Arrow: Down 157">
                <a:extLst>
                  <a:ext uri="{FF2B5EF4-FFF2-40B4-BE49-F238E27FC236}">
                    <a16:creationId xmlns:a16="http://schemas.microsoft.com/office/drawing/2014/main" id="{DC83F177-EBFB-57C9-C44A-D0DBD2F69E4A}"/>
                  </a:ext>
                </a:extLst>
              </p:cNvPr>
              <p:cNvSpPr/>
              <p:nvPr/>
            </p:nvSpPr>
            <p:spPr>
              <a:xfrm rot="14102425">
                <a:off x="4104749" y="3025217"/>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2" name="Graphic 58" descr="Search Inventory with solid fill">
              <a:extLst>
                <a:ext uri="{FF2B5EF4-FFF2-40B4-BE49-F238E27FC236}">
                  <a16:creationId xmlns:a16="http://schemas.microsoft.com/office/drawing/2014/main" id="{E3DB2ABA-8895-44B5-AFD5-B55D81F68379}"/>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408088" y="2842784"/>
              <a:ext cx="403520" cy="357163"/>
            </a:xfrm>
            <a:prstGeom prst="rect">
              <a:avLst/>
            </a:prstGeom>
          </p:spPr>
        </p:pic>
      </p:grpSp>
      <p:grpSp>
        <p:nvGrpSpPr>
          <p:cNvPr id="1114" name="Group 1113">
            <a:extLst>
              <a:ext uri="{FF2B5EF4-FFF2-40B4-BE49-F238E27FC236}">
                <a16:creationId xmlns:a16="http://schemas.microsoft.com/office/drawing/2014/main" id="{B3B845F4-B051-F63C-8844-6812AE699038}"/>
              </a:ext>
            </a:extLst>
          </p:cNvPr>
          <p:cNvGrpSpPr/>
          <p:nvPr/>
        </p:nvGrpSpPr>
        <p:grpSpPr>
          <a:xfrm>
            <a:off x="6203081" y="2158172"/>
            <a:ext cx="1744901" cy="1056230"/>
            <a:chOff x="6203081" y="2158172"/>
            <a:chExt cx="1744901" cy="1056230"/>
          </a:xfrm>
        </p:grpSpPr>
        <p:grpSp>
          <p:nvGrpSpPr>
            <p:cNvPr id="1049" name="Group 1048">
              <a:extLst>
                <a:ext uri="{FF2B5EF4-FFF2-40B4-BE49-F238E27FC236}">
                  <a16:creationId xmlns:a16="http://schemas.microsoft.com/office/drawing/2014/main" id="{08A8A52D-A935-3482-EE22-CB7442B253FE}"/>
                </a:ext>
              </a:extLst>
            </p:cNvPr>
            <p:cNvGrpSpPr/>
            <p:nvPr/>
          </p:nvGrpSpPr>
          <p:grpSpPr>
            <a:xfrm>
              <a:off x="6203081" y="2158172"/>
              <a:ext cx="1744901" cy="1056230"/>
              <a:chOff x="6325006" y="2175590"/>
              <a:chExt cx="1744901" cy="1056230"/>
            </a:xfrm>
          </p:grpSpPr>
          <p:sp>
            <p:nvSpPr>
              <p:cNvPr id="86" name="Rectangle 85">
                <a:extLst>
                  <a:ext uri="{FF2B5EF4-FFF2-40B4-BE49-F238E27FC236}">
                    <a16:creationId xmlns:a16="http://schemas.microsoft.com/office/drawing/2014/main" id="{333A7265-C8D3-1B54-835C-7A1F537F6DFC}"/>
                  </a:ext>
                </a:extLst>
              </p:cNvPr>
              <p:cNvSpPr/>
              <p:nvPr/>
            </p:nvSpPr>
            <p:spPr>
              <a:xfrm>
                <a:off x="7695184" y="2175590"/>
                <a:ext cx="374723" cy="76480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13</a:t>
                </a:r>
                <a:endParaRPr lang="en-US" sz="1400" b="1" dirty="0">
                  <a:latin typeface="Candara" panose="020E0502030303020204" pitchFamily="34" charset="0"/>
                </a:endParaRPr>
              </a:p>
            </p:txBody>
          </p:sp>
          <p:sp>
            <p:nvSpPr>
              <p:cNvPr id="87" name="Rectangle 86">
                <a:extLst>
                  <a:ext uri="{FF2B5EF4-FFF2-40B4-BE49-F238E27FC236}">
                    <a16:creationId xmlns:a16="http://schemas.microsoft.com/office/drawing/2014/main" id="{A886D93F-EB8C-AC26-D868-D6CED77F79CC}"/>
                  </a:ext>
                </a:extLst>
              </p:cNvPr>
              <p:cNvSpPr/>
              <p:nvPr/>
            </p:nvSpPr>
            <p:spPr>
              <a:xfrm>
                <a:off x="7695183" y="2940399"/>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84" name="Rectangle 83">
                <a:hlinkClick r:id="rId45" action="ppaction://hlinksldjump"/>
                <a:extLst>
                  <a:ext uri="{FF2B5EF4-FFF2-40B4-BE49-F238E27FC236}">
                    <a16:creationId xmlns:a16="http://schemas.microsoft.com/office/drawing/2014/main" id="{1406F463-E703-20C3-22DF-EBADF6C3346C}"/>
                  </a:ext>
                </a:extLst>
              </p:cNvPr>
              <p:cNvSpPr/>
              <p:nvPr/>
            </p:nvSpPr>
            <p:spPr>
              <a:xfrm>
                <a:off x="6325006" y="2175590"/>
                <a:ext cx="1370180" cy="105623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10: </a:t>
                </a:r>
                <a:r>
                  <a:rPr lang="en-US" sz="1050" b="1" dirty="0">
                    <a:latin typeface="Candara" panose="020E0502030303020204" pitchFamily="34" charset="0"/>
                  </a:rPr>
                  <a:t>Crop value chains &amp; food security policies stimulating seed demand </a:t>
                </a:r>
                <a:r>
                  <a:rPr lang="en-US" sz="900" b="1" dirty="0">
                    <a:latin typeface="Candara" panose="020E0502030303020204" pitchFamily="34" charset="0"/>
                  </a:rPr>
                  <a:t>(MD4</a:t>
                </a:r>
                <a:r>
                  <a:rPr lang="nl-NL" sz="900" b="1" dirty="0">
                    <a:latin typeface="Candara" panose="020E0502030303020204" pitchFamily="34" charset="0"/>
                  </a:rPr>
                  <a:t>) </a:t>
                </a:r>
                <a:endParaRPr lang="en-US" sz="900" b="1" dirty="0">
                  <a:latin typeface="Candara" panose="020E0502030303020204" pitchFamily="34" charset="0"/>
                </a:endParaRPr>
              </a:p>
            </p:txBody>
          </p:sp>
          <p:sp>
            <p:nvSpPr>
              <p:cNvPr id="1039" name="Arrow: Up 1038">
                <a:extLst>
                  <a:ext uri="{FF2B5EF4-FFF2-40B4-BE49-F238E27FC236}">
                    <a16:creationId xmlns:a16="http://schemas.microsoft.com/office/drawing/2014/main" id="{903FA064-8711-15AD-C055-F87643524976}"/>
                  </a:ext>
                </a:extLst>
              </p:cNvPr>
              <p:cNvSpPr/>
              <p:nvPr/>
            </p:nvSpPr>
            <p:spPr>
              <a:xfrm rot="5400000">
                <a:off x="7830781" y="2983043"/>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3" name="Graphic 56" descr="Supply And Demand with solid fill">
              <a:extLst>
                <a:ext uri="{FF2B5EF4-FFF2-40B4-BE49-F238E27FC236}">
                  <a16:creationId xmlns:a16="http://schemas.microsoft.com/office/drawing/2014/main" id="{3B7F320C-982A-4239-A114-4529F6F6D705}"/>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163184" y="2915482"/>
              <a:ext cx="410078" cy="279312"/>
            </a:xfrm>
            <a:prstGeom prst="rect">
              <a:avLst/>
            </a:prstGeom>
          </p:spPr>
        </p:pic>
      </p:grpSp>
      <p:grpSp>
        <p:nvGrpSpPr>
          <p:cNvPr id="1115" name="Group 1114">
            <a:extLst>
              <a:ext uri="{FF2B5EF4-FFF2-40B4-BE49-F238E27FC236}">
                <a16:creationId xmlns:a16="http://schemas.microsoft.com/office/drawing/2014/main" id="{A6B3E481-182B-5871-1E00-AF4D10DF01F5}"/>
              </a:ext>
            </a:extLst>
          </p:cNvPr>
          <p:cNvGrpSpPr/>
          <p:nvPr/>
        </p:nvGrpSpPr>
        <p:grpSpPr>
          <a:xfrm>
            <a:off x="8100855" y="2165916"/>
            <a:ext cx="1718388" cy="1059576"/>
            <a:chOff x="8100855" y="2165916"/>
            <a:chExt cx="1718388" cy="1059576"/>
          </a:xfrm>
        </p:grpSpPr>
        <p:grpSp>
          <p:nvGrpSpPr>
            <p:cNvPr id="1050" name="Group 1049">
              <a:extLst>
                <a:ext uri="{FF2B5EF4-FFF2-40B4-BE49-F238E27FC236}">
                  <a16:creationId xmlns:a16="http://schemas.microsoft.com/office/drawing/2014/main" id="{24E6314D-EF3D-31A1-3E3A-44D9E62DB452}"/>
                </a:ext>
              </a:extLst>
            </p:cNvPr>
            <p:cNvGrpSpPr/>
            <p:nvPr/>
          </p:nvGrpSpPr>
          <p:grpSpPr>
            <a:xfrm>
              <a:off x="8100855" y="2165916"/>
              <a:ext cx="1718388" cy="1056230"/>
              <a:chOff x="8222780" y="2183334"/>
              <a:chExt cx="1718388" cy="1056230"/>
            </a:xfrm>
          </p:grpSpPr>
          <p:sp>
            <p:nvSpPr>
              <p:cNvPr id="104" name="Rectangle 103">
                <a:hlinkClick r:id="rId48" action="ppaction://hlinksldjump"/>
                <a:extLst>
                  <a:ext uri="{FF2B5EF4-FFF2-40B4-BE49-F238E27FC236}">
                    <a16:creationId xmlns:a16="http://schemas.microsoft.com/office/drawing/2014/main" id="{A56DD232-C65C-57BC-811B-B7714902318B}"/>
                  </a:ext>
                </a:extLst>
              </p:cNvPr>
              <p:cNvSpPr/>
              <p:nvPr/>
            </p:nvSpPr>
            <p:spPr>
              <a:xfrm>
                <a:off x="8222780" y="2183334"/>
                <a:ext cx="1370180" cy="105623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sz="1100" b="1" dirty="0">
                    <a:latin typeface="Candara" panose="020E0502030303020204" pitchFamily="34" charset="0"/>
                  </a:rPr>
                  <a:t>Topic 11: </a:t>
                </a:r>
                <a:r>
                  <a:rPr lang="en-US" sz="1100" b="1" dirty="0">
                    <a:latin typeface="Candara" panose="020E0502030303020204" pitchFamily="34" charset="0"/>
                  </a:rPr>
                  <a:t>Seed distribution networks </a:t>
                </a:r>
                <a:r>
                  <a:rPr lang="nl-NL" sz="900" b="1" dirty="0">
                    <a:latin typeface="Candara" panose="020E0502030303020204" pitchFamily="34" charset="0"/>
                  </a:rPr>
                  <a:t>(MD5)</a:t>
                </a:r>
                <a:endParaRPr lang="en-US" sz="900" b="1" dirty="0">
                  <a:latin typeface="Candara" panose="020E0502030303020204" pitchFamily="34" charset="0"/>
                </a:endParaRPr>
              </a:p>
            </p:txBody>
          </p:sp>
          <p:sp>
            <p:nvSpPr>
              <p:cNvPr id="106" name="Rectangle 105">
                <a:extLst>
                  <a:ext uri="{FF2B5EF4-FFF2-40B4-BE49-F238E27FC236}">
                    <a16:creationId xmlns:a16="http://schemas.microsoft.com/office/drawing/2014/main" id="{AFD7258F-0A7A-CDD4-514C-4DD2440D9D81}"/>
                  </a:ext>
                </a:extLst>
              </p:cNvPr>
              <p:cNvSpPr/>
              <p:nvPr/>
            </p:nvSpPr>
            <p:spPr>
              <a:xfrm>
                <a:off x="9566445" y="2183334"/>
                <a:ext cx="374723" cy="7648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23</a:t>
                </a:r>
                <a:endParaRPr lang="en-US" sz="1400" b="1" dirty="0">
                  <a:latin typeface="Candara" panose="020E0502030303020204" pitchFamily="34" charset="0"/>
                </a:endParaRPr>
              </a:p>
            </p:txBody>
          </p:sp>
          <p:sp>
            <p:nvSpPr>
              <p:cNvPr id="107" name="Rectangle 106">
                <a:extLst>
                  <a:ext uri="{FF2B5EF4-FFF2-40B4-BE49-F238E27FC236}">
                    <a16:creationId xmlns:a16="http://schemas.microsoft.com/office/drawing/2014/main" id="{57C3092A-DE14-EBFA-BDB2-92C9045C18C0}"/>
                  </a:ext>
                </a:extLst>
              </p:cNvPr>
              <p:cNvSpPr/>
              <p:nvPr/>
            </p:nvSpPr>
            <p:spPr>
              <a:xfrm>
                <a:off x="9566444" y="2948143"/>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038" name="Arrow: Down 1037">
                <a:extLst>
                  <a:ext uri="{FF2B5EF4-FFF2-40B4-BE49-F238E27FC236}">
                    <a16:creationId xmlns:a16="http://schemas.microsoft.com/office/drawing/2014/main" id="{8ADE8561-E353-D4C8-270A-A9ACC2EA385A}"/>
                  </a:ext>
                </a:extLst>
              </p:cNvPr>
              <p:cNvSpPr/>
              <p:nvPr/>
            </p:nvSpPr>
            <p:spPr>
              <a:xfrm rot="18230406">
                <a:off x="9726614" y="3011121"/>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4" name="Graphic 19" descr="Truck with solid fill">
              <a:extLst>
                <a:ext uri="{FF2B5EF4-FFF2-40B4-BE49-F238E27FC236}">
                  <a16:creationId xmlns:a16="http://schemas.microsoft.com/office/drawing/2014/main" id="{70E65760-0FC3-484E-A7C9-5871B915020E}"/>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042560" y="2879242"/>
              <a:ext cx="363089" cy="346250"/>
            </a:xfrm>
            <a:prstGeom prst="rect">
              <a:avLst/>
            </a:prstGeom>
          </p:spPr>
        </p:pic>
      </p:grpSp>
      <p:grpSp>
        <p:nvGrpSpPr>
          <p:cNvPr id="1094" name="Group 1093">
            <a:extLst>
              <a:ext uri="{FF2B5EF4-FFF2-40B4-BE49-F238E27FC236}">
                <a16:creationId xmlns:a16="http://schemas.microsoft.com/office/drawing/2014/main" id="{14C9A221-D4CB-FEA6-9B37-08E35E18C7E2}"/>
              </a:ext>
            </a:extLst>
          </p:cNvPr>
          <p:cNvGrpSpPr/>
          <p:nvPr/>
        </p:nvGrpSpPr>
        <p:grpSpPr>
          <a:xfrm>
            <a:off x="9924578" y="2165916"/>
            <a:ext cx="1744901" cy="1048486"/>
            <a:chOff x="9924578" y="2165916"/>
            <a:chExt cx="1744901" cy="1048486"/>
          </a:xfrm>
        </p:grpSpPr>
        <p:grpSp>
          <p:nvGrpSpPr>
            <p:cNvPr id="1093" name="Group 1092">
              <a:extLst>
                <a:ext uri="{FF2B5EF4-FFF2-40B4-BE49-F238E27FC236}">
                  <a16:creationId xmlns:a16="http://schemas.microsoft.com/office/drawing/2014/main" id="{CF4EBB1D-EE1A-40FA-5F45-D7520F4A52A7}"/>
                </a:ext>
              </a:extLst>
            </p:cNvPr>
            <p:cNvGrpSpPr/>
            <p:nvPr/>
          </p:nvGrpSpPr>
          <p:grpSpPr>
            <a:xfrm>
              <a:off x="9924578" y="2165916"/>
              <a:ext cx="1744901" cy="1048486"/>
              <a:chOff x="9924578" y="2165916"/>
              <a:chExt cx="1744901" cy="1048486"/>
            </a:xfrm>
          </p:grpSpPr>
          <p:sp>
            <p:nvSpPr>
              <p:cNvPr id="127" name="Rectangle 126">
                <a:hlinkClick r:id="rId51" action="ppaction://hlinksldjump"/>
                <a:extLst>
                  <a:ext uri="{FF2B5EF4-FFF2-40B4-BE49-F238E27FC236}">
                    <a16:creationId xmlns:a16="http://schemas.microsoft.com/office/drawing/2014/main" id="{384F313B-A38D-9628-A0BE-806B991AC06B}"/>
                  </a:ext>
                </a:extLst>
              </p:cNvPr>
              <p:cNvSpPr/>
              <p:nvPr/>
            </p:nvSpPr>
            <p:spPr>
              <a:xfrm>
                <a:off x="9924578" y="2165916"/>
                <a:ext cx="1370180" cy="104848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sz="1100" b="1" dirty="0">
                    <a:latin typeface="Candara" panose="020E0502030303020204" pitchFamily="34" charset="0"/>
                  </a:rPr>
                  <a:t>Topic 12: </a:t>
                </a:r>
                <a:r>
                  <a:rPr lang="en-US" sz="1100" b="1" dirty="0">
                    <a:latin typeface="Candara" panose="020E0502030303020204" pitchFamily="34" charset="0"/>
                  </a:rPr>
                  <a:t>Institutional markets </a:t>
                </a:r>
                <a:r>
                  <a:rPr lang="nl-NL" sz="900" b="1" dirty="0">
                    <a:latin typeface="Candara" panose="020E0502030303020204" pitchFamily="34" charset="0"/>
                  </a:rPr>
                  <a:t>(MD6)</a:t>
                </a:r>
                <a:endParaRPr lang="en-US" sz="900" b="1" dirty="0">
                  <a:latin typeface="Candara" panose="020E0502030303020204" pitchFamily="34" charset="0"/>
                </a:endParaRPr>
              </a:p>
            </p:txBody>
          </p:sp>
          <p:sp>
            <p:nvSpPr>
              <p:cNvPr id="129" name="Rectangle 128">
                <a:extLst>
                  <a:ext uri="{FF2B5EF4-FFF2-40B4-BE49-F238E27FC236}">
                    <a16:creationId xmlns:a16="http://schemas.microsoft.com/office/drawing/2014/main" id="{86A2B3C5-8528-7306-D864-020DFBB1E6DE}"/>
                  </a:ext>
                </a:extLst>
              </p:cNvPr>
              <p:cNvSpPr/>
              <p:nvPr/>
            </p:nvSpPr>
            <p:spPr>
              <a:xfrm>
                <a:off x="11294756" y="2165916"/>
                <a:ext cx="374723" cy="76480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13</a:t>
                </a:r>
                <a:endParaRPr lang="en-US" sz="1400" b="1" dirty="0">
                  <a:latin typeface="Candara" panose="020E0502030303020204" pitchFamily="34" charset="0"/>
                </a:endParaRPr>
              </a:p>
            </p:txBody>
          </p:sp>
          <p:sp>
            <p:nvSpPr>
              <p:cNvPr id="130" name="Rectangle 129">
                <a:extLst>
                  <a:ext uri="{FF2B5EF4-FFF2-40B4-BE49-F238E27FC236}">
                    <a16:creationId xmlns:a16="http://schemas.microsoft.com/office/drawing/2014/main" id="{99068936-1FD2-2EA7-4058-D036534BC0D6}"/>
                  </a:ext>
                </a:extLst>
              </p:cNvPr>
              <p:cNvSpPr/>
              <p:nvPr/>
            </p:nvSpPr>
            <p:spPr>
              <a:xfrm>
                <a:off x="11294755" y="2930725"/>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035" name="Arrow: Up 1034">
                <a:extLst>
                  <a:ext uri="{FF2B5EF4-FFF2-40B4-BE49-F238E27FC236}">
                    <a16:creationId xmlns:a16="http://schemas.microsoft.com/office/drawing/2014/main" id="{92412415-4AA3-5A21-8C38-A0D4CD75EFFA}"/>
                  </a:ext>
                </a:extLst>
              </p:cNvPr>
              <p:cNvSpPr/>
              <p:nvPr/>
            </p:nvSpPr>
            <p:spPr>
              <a:xfrm rot="5400000">
                <a:off x="11425968" y="2983983"/>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5" name="Graphic 27" descr="Store with solid fill">
              <a:extLst>
                <a:ext uri="{FF2B5EF4-FFF2-40B4-BE49-F238E27FC236}">
                  <a16:creationId xmlns:a16="http://schemas.microsoft.com/office/drawing/2014/main" id="{88B6C85C-B573-4938-AF8B-97CCFC5897BC}"/>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16822" y="2872741"/>
              <a:ext cx="321923" cy="328352"/>
            </a:xfrm>
            <a:prstGeom prst="rect">
              <a:avLst/>
            </a:prstGeom>
          </p:spPr>
        </p:pic>
      </p:grpSp>
      <p:grpSp>
        <p:nvGrpSpPr>
          <p:cNvPr id="1105" name="Group 1104">
            <a:extLst>
              <a:ext uri="{FF2B5EF4-FFF2-40B4-BE49-F238E27FC236}">
                <a16:creationId xmlns:a16="http://schemas.microsoft.com/office/drawing/2014/main" id="{F4CCC12B-70E3-3284-92BC-036F6EDFCB1D}"/>
              </a:ext>
            </a:extLst>
          </p:cNvPr>
          <p:cNvGrpSpPr/>
          <p:nvPr/>
        </p:nvGrpSpPr>
        <p:grpSpPr>
          <a:xfrm>
            <a:off x="597161" y="3371000"/>
            <a:ext cx="1744901" cy="1041690"/>
            <a:chOff x="597161" y="3371000"/>
            <a:chExt cx="1744901" cy="1041690"/>
          </a:xfrm>
        </p:grpSpPr>
        <p:grpSp>
          <p:nvGrpSpPr>
            <p:cNvPr id="1054" name="Group 1053">
              <a:extLst>
                <a:ext uri="{FF2B5EF4-FFF2-40B4-BE49-F238E27FC236}">
                  <a16:creationId xmlns:a16="http://schemas.microsoft.com/office/drawing/2014/main" id="{860B9010-7A3F-CE6C-E090-6C314866585C}"/>
                </a:ext>
              </a:extLst>
            </p:cNvPr>
            <p:cNvGrpSpPr/>
            <p:nvPr/>
          </p:nvGrpSpPr>
          <p:grpSpPr>
            <a:xfrm>
              <a:off x="597161" y="3371000"/>
              <a:ext cx="1744901" cy="1041690"/>
              <a:chOff x="719086" y="3388418"/>
              <a:chExt cx="1744901" cy="1041690"/>
            </a:xfrm>
          </p:grpSpPr>
          <p:sp>
            <p:nvSpPr>
              <p:cNvPr id="29" name="Rectangle 28">
                <a:hlinkClick r:id="rId54" action="ppaction://hlinksldjump"/>
                <a:extLst>
                  <a:ext uri="{FF2B5EF4-FFF2-40B4-BE49-F238E27FC236}">
                    <a16:creationId xmlns:a16="http://schemas.microsoft.com/office/drawing/2014/main" id="{82FB40E8-C83F-01FA-9CD6-C2BA9104A8E8}"/>
                  </a:ext>
                </a:extLst>
              </p:cNvPr>
              <p:cNvSpPr/>
              <p:nvPr/>
            </p:nvSpPr>
            <p:spPr>
              <a:xfrm>
                <a:off x="719086" y="3388418"/>
                <a:ext cx="1370180" cy="1033945"/>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13: Revenue generation for seed quality assurance </a:t>
                </a:r>
                <a:r>
                  <a:rPr lang="en-US" sz="900" b="1" dirty="0">
                    <a:latin typeface="Candara" panose="020E0502030303020204" pitchFamily="34" charset="0"/>
                  </a:rPr>
                  <a:t>(RR1)</a:t>
                </a:r>
              </a:p>
            </p:txBody>
          </p:sp>
          <p:sp>
            <p:nvSpPr>
              <p:cNvPr id="31" name="Rectangle 30">
                <a:extLst>
                  <a:ext uri="{FF2B5EF4-FFF2-40B4-BE49-F238E27FC236}">
                    <a16:creationId xmlns:a16="http://schemas.microsoft.com/office/drawing/2014/main" id="{FDF0EAD3-65BD-7528-4440-3EC553AAD6AD}"/>
                  </a:ext>
                </a:extLst>
              </p:cNvPr>
              <p:cNvSpPr/>
              <p:nvPr/>
            </p:nvSpPr>
            <p:spPr>
              <a:xfrm>
                <a:off x="2089264" y="3388419"/>
                <a:ext cx="374723" cy="76480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41</a:t>
                </a:r>
                <a:endParaRPr lang="en-US" sz="1400" b="1" dirty="0">
                  <a:latin typeface="Candara" panose="020E0502030303020204" pitchFamily="34" charset="0"/>
                </a:endParaRPr>
              </a:p>
            </p:txBody>
          </p:sp>
          <p:sp>
            <p:nvSpPr>
              <p:cNvPr id="32" name="Rectangle 31">
                <a:extLst>
                  <a:ext uri="{FF2B5EF4-FFF2-40B4-BE49-F238E27FC236}">
                    <a16:creationId xmlns:a16="http://schemas.microsoft.com/office/drawing/2014/main" id="{DF578D3A-917C-5D76-7BB8-A98FF975719B}"/>
                  </a:ext>
                </a:extLst>
              </p:cNvPr>
              <p:cNvSpPr/>
              <p:nvPr/>
            </p:nvSpPr>
            <p:spPr>
              <a:xfrm>
                <a:off x="2089263" y="4146431"/>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ndara" panose="020E0502030303020204" pitchFamily="34" charset="0"/>
                </a:endParaRPr>
              </a:p>
            </p:txBody>
          </p:sp>
          <p:sp>
            <p:nvSpPr>
              <p:cNvPr id="1034" name="Arrow: Up 1033">
                <a:extLst>
                  <a:ext uri="{FF2B5EF4-FFF2-40B4-BE49-F238E27FC236}">
                    <a16:creationId xmlns:a16="http://schemas.microsoft.com/office/drawing/2014/main" id="{B7690262-B1B6-91DF-7DCD-2E07EEBA8E8B}"/>
                  </a:ext>
                </a:extLst>
              </p:cNvPr>
              <p:cNvSpPr/>
              <p:nvPr/>
            </p:nvSpPr>
            <p:spPr>
              <a:xfrm rot="5400000">
                <a:off x="2223005" y="4192849"/>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6" name="Graphic 36" descr="Money with solid fill">
              <a:extLst>
                <a:ext uri="{FF2B5EF4-FFF2-40B4-BE49-F238E27FC236}">
                  <a16:creationId xmlns:a16="http://schemas.microsoft.com/office/drawing/2014/main" id="{7D640F99-7CE5-4AFA-9448-58FFAF0EAD07}"/>
                </a:ext>
              </a:extLst>
            </p:cNvPr>
            <p:cNvPicPr>
              <a:picLocks noChangeAspect="1"/>
            </p:cNvPicPr>
            <p:nvPr/>
          </p:nvPicPr>
          <p:blipFill>
            <a:blip r:embed="rId55" cstate="print">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537080" y="4075033"/>
              <a:ext cx="280449" cy="297324"/>
            </a:xfrm>
            <a:prstGeom prst="rect">
              <a:avLst/>
            </a:prstGeom>
          </p:spPr>
        </p:pic>
      </p:grpSp>
      <p:grpSp>
        <p:nvGrpSpPr>
          <p:cNvPr id="1116" name="Group 1115">
            <a:extLst>
              <a:ext uri="{FF2B5EF4-FFF2-40B4-BE49-F238E27FC236}">
                <a16:creationId xmlns:a16="http://schemas.microsoft.com/office/drawing/2014/main" id="{EC374919-BF14-9FBB-D818-7CAD6B73D344}"/>
              </a:ext>
            </a:extLst>
          </p:cNvPr>
          <p:cNvGrpSpPr/>
          <p:nvPr/>
        </p:nvGrpSpPr>
        <p:grpSpPr>
          <a:xfrm>
            <a:off x="2477115" y="3371001"/>
            <a:ext cx="1744901" cy="1041689"/>
            <a:chOff x="2477115" y="3371001"/>
            <a:chExt cx="1744901" cy="1041689"/>
          </a:xfrm>
        </p:grpSpPr>
        <p:grpSp>
          <p:nvGrpSpPr>
            <p:cNvPr id="1055" name="Group 1054">
              <a:extLst>
                <a:ext uri="{FF2B5EF4-FFF2-40B4-BE49-F238E27FC236}">
                  <a16:creationId xmlns:a16="http://schemas.microsoft.com/office/drawing/2014/main" id="{43E9B5DC-5B64-8A8E-932F-31728FFE1E5B}"/>
                </a:ext>
              </a:extLst>
            </p:cNvPr>
            <p:cNvGrpSpPr/>
            <p:nvPr/>
          </p:nvGrpSpPr>
          <p:grpSpPr>
            <a:xfrm>
              <a:off x="2477115" y="3371001"/>
              <a:ext cx="1744901" cy="1041689"/>
              <a:chOff x="2599040" y="3388419"/>
              <a:chExt cx="1744901" cy="1041689"/>
            </a:xfrm>
          </p:grpSpPr>
          <p:sp>
            <p:nvSpPr>
              <p:cNvPr id="49" name="Rectangle 48">
                <a:hlinkClick r:id="rId57" action="ppaction://hlinksldjump"/>
                <a:extLst>
                  <a:ext uri="{FF2B5EF4-FFF2-40B4-BE49-F238E27FC236}">
                    <a16:creationId xmlns:a16="http://schemas.microsoft.com/office/drawing/2014/main" id="{42CE4A88-F0CE-6D21-8144-20074B8DB031}"/>
                  </a:ext>
                </a:extLst>
              </p:cNvPr>
              <p:cNvSpPr/>
              <p:nvPr/>
            </p:nvSpPr>
            <p:spPr>
              <a:xfrm>
                <a:off x="2599040" y="3388419"/>
                <a:ext cx="1370180" cy="103394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14: Financial services &amp; products </a:t>
                </a:r>
                <a:r>
                  <a:rPr lang="en-US" sz="900" b="1" dirty="0">
                    <a:latin typeface="Candara" panose="020E0502030303020204" pitchFamily="34" charset="0"/>
                  </a:rPr>
                  <a:t>(RR2</a:t>
                </a:r>
                <a:r>
                  <a:rPr lang="nl-NL" sz="900" b="1" dirty="0">
                    <a:latin typeface="Candara" panose="020E0502030303020204" pitchFamily="34" charset="0"/>
                  </a:rPr>
                  <a:t>)</a:t>
                </a:r>
                <a:endParaRPr lang="en-US" sz="900" b="1" dirty="0">
                  <a:latin typeface="Candara" panose="020E0502030303020204" pitchFamily="34" charset="0"/>
                </a:endParaRPr>
              </a:p>
            </p:txBody>
          </p:sp>
          <p:sp>
            <p:nvSpPr>
              <p:cNvPr id="51" name="Rectangle 50">
                <a:extLst>
                  <a:ext uri="{FF2B5EF4-FFF2-40B4-BE49-F238E27FC236}">
                    <a16:creationId xmlns:a16="http://schemas.microsoft.com/office/drawing/2014/main" id="{C2F1D895-27E2-355C-D04F-6C0BC9CCD37F}"/>
                  </a:ext>
                </a:extLst>
              </p:cNvPr>
              <p:cNvSpPr/>
              <p:nvPr/>
            </p:nvSpPr>
            <p:spPr>
              <a:xfrm>
                <a:off x="3969218" y="3388419"/>
                <a:ext cx="374723" cy="76480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12</a:t>
                </a:r>
                <a:endParaRPr lang="en-US" sz="1400" b="1" dirty="0">
                  <a:latin typeface="Candara" panose="020E0502030303020204" pitchFamily="34" charset="0"/>
                </a:endParaRPr>
              </a:p>
            </p:txBody>
          </p:sp>
          <p:sp>
            <p:nvSpPr>
              <p:cNvPr id="52" name="Rectangle 51">
                <a:extLst>
                  <a:ext uri="{FF2B5EF4-FFF2-40B4-BE49-F238E27FC236}">
                    <a16:creationId xmlns:a16="http://schemas.microsoft.com/office/drawing/2014/main" id="{96029BEF-D497-88EE-1331-587E87C8A3FA}"/>
                  </a:ext>
                </a:extLst>
              </p:cNvPr>
              <p:cNvSpPr/>
              <p:nvPr/>
            </p:nvSpPr>
            <p:spPr>
              <a:xfrm>
                <a:off x="3969217" y="4146431"/>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ndara" panose="020E0502030303020204" pitchFamily="34" charset="0"/>
                </a:endParaRPr>
              </a:p>
            </p:txBody>
          </p:sp>
          <p:sp>
            <p:nvSpPr>
              <p:cNvPr id="1027" name="Arrow: Down 1026">
                <a:extLst>
                  <a:ext uri="{FF2B5EF4-FFF2-40B4-BE49-F238E27FC236}">
                    <a16:creationId xmlns:a16="http://schemas.microsoft.com/office/drawing/2014/main" id="{01521D69-544E-266E-DC2C-2ADF4812507D}"/>
                  </a:ext>
                </a:extLst>
              </p:cNvPr>
              <p:cNvSpPr/>
              <p:nvPr/>
            </p:nvSpPr>
            <p:spPr>
              <a:xfrm rot="14102425">
                <a:off x="4104153" y="4211819"/>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7" name="Graphic 13" descr="Coins with solid fill">
              <a:extLst>
                <a:ext uri="{FF2B5EF4-FFF2-40B4-BE49-F238E27FC236}">
                  <a16:creationId xmlns:a16="http://schemas.microsoft.com/office/drawing/2014/main" id="{50DFA4A6-59FC-4B24-8A44-3A05D33BD624}"/>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494157" y="4084107"/>
              <a:ext cx="280449" cy="279176"/>
            </a:xfrm>
            <a:prstGeom prst="rect">
              <a:avLst/>
            </a:prstGeom>
          </p:spPr>
        </p:pic>
      </p:grpSp>
      <p:grpSp>
        <p:nvGrpSpPr>
          <p:cNvPr id="1111" name="Group 1110">
            <a:extLst>
              <a:ext uri="{FF2B5EF4-FFF2-40B4-BE49-F238E27FC236}">
                <a16:creationId xmlns:a16="http://schemas.microsoft.com/office/drawing/2014/main" id="{5ABC4846-D667-CCCF-35BF-644102DB5786}"/>
              </a:ext>
            </a:extLst>
          </p:cNvPr>
          <p:cNvGrpSpPr/>
          <p:nvPr/>
        </p:nvGrpSpPr>
        <p:grpSpPr>
          <a:xfrm>
            <a:off x="4344442" y="3371001"/>
            <a:ext cx="1744901" cy="1041689"/>
            <a:chOff x="4344442" y="3371001"/>
            <a:chExt cx="1744901" cy="1041689"/>
          </a:xfrm>
        </p:grpSpPr>
        <p:grpSp>
          <p:nvGrpSpPr>
            <p:cNvPr id="1056" name="Group 1055">
              <a:extLst>
                <a:ext uri="{FF2B5EF4-FFF2-40B4-BE49-F238E27FC236}">
                  <a16:creationId xmlns:a16="http://schemas.microsoft.com/office/drawing/2014/main" id="{6DCF203D-B07D-84C9-16CC-292C5A1D6579}"/>
                </a:ext>
              </a:extLst>
            </p:cNvPr>
            <p:cNvGrpSpPr/>
            <p:nvPr/>
          </p:nvGrpSpPr>
          <p:grpSpPr>
            <a:xfrm>
              <a:off x="4344442" y="3371001"/>
              <a:ext cx="1744901" cy="1041689"/>
              <a:chOff x="4466367" y="3388419"/>
              <a:chExt cx="1744901" cy="1041689"/>
            </a:xfrm>
          </p:grpSpPr>
          <p:sp>
            <p:nvSpPr>
              <p:cNvPr id="69" name="Rectangle 68">
                <a:hlinkClick r:id="rId60" action="ppaction://hlinksldjump"/>
                <a:extLst>
                  <a:ext uri="{FF2B5EF4-FFF2-40B4-BE49-F238E27FC236}">
                    <a16:creationId xmlns:a16="http://schemas.microsoft.com/office/drawing/2014/main" id="{28E35FC8-3247-900B-C0BF-202B018F3642}"/>
                  </a:ext>
                </a:extLst>
              </p:cNvPr>
              <p:cNvSpPr/>
              <p:nvPr/>
            </p:nvSpPr>
            <p:spPr>
              <a:xfrm>
                <a:off x="4466367" y="3388419"/>
                <a:ext cx="1370180" cy="103394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15: Sector governance &amp; coordination </a:t>
                </a:r>
                <a:r>
                  <a:rPr lang="en-US" sz="900" b="1" dirty="0">
                    <a:latin typeface="Candara" panose="020E0502030303020204" pitchFamily="34" charset="0"/>
                  </a:rPr>
                  <a:t>(CG1)</a:t>
                </a:r>
              </a:p>
            </p:txBody>
          </p:sp>
          <p:sp>
            <p:nvSpPr>
              <p:cNvPr id="71" name="Rectangle 70">
                <a:extLst>
                  <a:ext uri="{FF2B5EF4-FFF2-40B4-BE49-F238E27FC236}">
                    <a16:creationId xmlns:a16="http://schemas.microsoft.com/office/drawing/2014/main" id="{61BA28AD-3E62-E5F6-F7AD-EA2A2B378B8A}"/>
                  </a:ext>
                </a:extLst>
              </p:cNvPr>
              <p:cNvSpPr/>
              <p:nvPr/>
            </p:nvSpPr>
            <p:spPr>
              <a:xfrm>
                <a:off x="5836545" y="3388419"/>
                <a:ext cx="374723" cy="764808"/>
              </a:xfrm>
              <a:prstGeom prst="rect">
                <a:avLst/>
              </a:prstGeom>
              <a:solidFill>
                <a:srgbClr val="AFD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63</a:t>
                </a:r>
                <a:endParaRPr lang="en-US" sz="1400" b="1" dirty="0">
                  <a:latin typeface="Candara" panose="020E0502030303020204" pitchFamily="34" charset="0"/>
                </a:endParaRPr>
              </a:p>
            </p:txBody>
          </p:sp>
          <p:sp>
            <p:nvSpPr>
              <p:cNvPr id="72" name="Rectangle 71">
                <a:extLst>
                  <a:ext uri="{FF2B5EF4-FFF2-40B4-BE49-F238E27FC236}">
                    <a16:creationId xmlns:a16="http://schemas.microsoft.com/office/drawing/2014/main" id="{8FE5B946-F4AF-29AD-2164-576931E825AC}"/>
                  </a:ext>
                </a:extLst>
              </p:cNvPr>
              <p:cNvSpPr/>
              <p:nvPr/>
            </p:nvSpPr>
            <p:spPr>
              <a:xfrm>
                <a:off x="5836544" y="4146431"/>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ndara" panose="020E0502030303020204" pitchFamily="34" charset="0"/>
                </a:endParaRPr>
              </a:p>
            </p:txBody>
          </p:sp>
          <p:sp>
            <p:nvSpPr>
              <p:cNvPr id="1033" name="Arrow: Up 1032">
                <a:extLst>
                  <a:ext uri="{FF2B5EF4-FFF2-40B4-BE49-F238E27FC236}">
                    <a16:creationId xmlns:a16="http://schemas.microsoft.com/office/drawing/2014/main" id="{D72AE2CA-274E-5D88-DE76-4BFB53AB9A9F}"/>
                  </a:ext>
                </a:extLst>
              </p:cNvPr>
              <p:cNvSpPr/>
              <p:nvPr/>
            </p:nvSpPr>
            <p:spPr>
              <a:xfrm rot="5400000">
                <a:off x="5965029" y="4206949"/>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8" name="Graphic 54" descr="Bank with solid fill">
              <a:extLst>
                <a:ext uri="{FF2B5EF4-FFF2-40B4-BE49-F238E27FC236}">
                  <a16:creationId xmlns:a16="http://schemas.microsoft.com/office/drawing/2014/main" id="{7F49971F-01D1-4CB0-817F-A6AEB40DD88C}"/>
                </a:ext>
              </a:extLst>
            </p:cNvPr>
            <p:cNvPicPr>
              <a:picLocks noChangeAspect="1"/>
            </p:cNvPicPr>
            <p:nvPr/>
          </p:nvPicPr>
          <p:blipFill>
            <a:blip r:embed="rId61" cstate="print">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357860" y="4089355"/>
              <a:ext cx="315159" cy="277502"/>
            </a:xfrm>
            <a:prstGeom prst="rect">
              <a:avLst/>
            </a:prstGeom>
          </p:spPr>
        </p:pic>
      </p:grpSp>
      <p:grpSp>
        <p:nvGrpSpPr>
          <p:cNvPr id="1110" name="Group 1109">
            <a:extLst>
              <a:ext uri="{FF2B5EF4-FFF2-40B4-BE49-F238E27FC236}">
                <a16:creationId xmlns:a16="http://schemas.microsoft.com/office/drawing/2014/main" id="{F961E7BC-A51B-C685-B0DB-F5956C180023}"/>
              </a:ext>
            </a:extLst>
          </p:cNvPr>
          <p:cNvGrpSpPr/>
          <p:nvPr/>
        </p:nvGrpSpPr>
        <p:grpSpPr>
          <a:xfrm>
            <a:off x="6211766" y="3371798"/>
            <a:ext cx="1736214" cy="1049477"/>
            <a:chOff x="6211766" y="3371798"/>
            <a:chExt cx="1736214" cy="1049477"/>
          </a:xfrm>
        </p:grpSpPr>
        <p:grpSp>
          <p:nvGrpSpPr>
            <p:cNvPr id="1057" name="Group 1056">
              <a:extLst>
                <a:ext uri="{FF2B5EF4-FFF2-40B4-BE49-F238E27FC236}">
                  <a16:creationId xmlns:a16="http://schemas.microsoft.com/office/drawing/2014/main" id="{C72B6BBF-8576-8B45-677B-8DFBC3D58424}"/>
                </a:ext>
              </a:extLst>
            </p:cNvPr>
            <p:cNvGrpSpPr/>
            <p:nvPr/>
          </p:nvGrpSpPr>
          <p:grpSpPr>
            <a:xfrm>
              <a:off x="6211766" y="3371798"/>
              <a:ext cx="1736214" cy="1049477"/>
              <a:chOff x="6333691" y="3389216"/>
              <a:chExt cx="1736214" cy="1049477"/>
            </a:xfrm>
          </p:grpSpPr>
          <p:sp>
            <p:nvSpPr>
              <p:cNvPr id="89" name="Rectangle 88">
                <a:hlinkClick r:id="rId63" action="ppaction://hlinksldjump"/>
                <a:extLst>
                  <a:ext uri="{FF2B5EF4-FFF2-40B4-BE49-F238E27FC236}">
                    <a16:creationId xmlns:a16="http://schemas.microsoft.com/office/drawing/2014/main" id="{29D63B1E-1D55-E60C-459B-6FDE09386820}"/>
                  </a:ext>
                </a:extLst>
              </p:cNvPr>
              <p:cNvSpPr/>
              <p:nvPr/>
            </p:nvSpPr>
            <p:spPr>
              <a:xfrm>
                <a:off x="6333691" y="3389260"/>
                <a:ext cx="1370180" cy="1049433"/>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16: Seed information </a:t>
                </a:r>
                <a:r>
                  <a:rPr lang="en-US" sz="900" b="1" dirty="0">
                    <a:latin typeface="Candara" panose="020E0502030303020204" pitchFamily="34" charset="0"/>
                  </a:rPr>
                  <a:t>(CG2</a:t>
                </a:r>
                <a:r>
                  <a:rPr lang="nl-NL" sz="900" b="1" dirty="0">
                    <a:latin typeface="Candara" panose="020E0502030303020204" pitchFamily="34" charset="0"/>
                  </a:rPr>
                  <a:t>)</a:t>
                </a:r>
                <a:endParaRPr lang="en-US" sz="900" b="1" dirty="0">
                  <a:latin typeface="Candara" panose="020E0502030303020204" pitchFamily="34" charset="0"/>
                </a:endParaRPr>
              </a:p>
            </p:txBody>
          </p:sp>
          <p:sp>
            <p:nvSpPr>
              <p:cNvPr id="91" name="Rectangle 90">
                <a:extLst>
                  <a:ext uri="{FF2B5EF4-FFF2-40B4-BE49-F238E27FC236}">
                    <a16:creationId xmlns:a16="http://schemas.microsoft.com/office/drawing/2014/main" id="{D0269A13-4742-958C-E08D-05831F8591D8}"/>
                  </a:ext>
                </a:extLst>
              </p:cNvPr>
              <p:cNvSpPr/>
              <p:nvPr/>
            </p:nvSpPr>
            <p:spPr>
              <a:xfrm>
                <a:off x="7695182" y="3389216"/>
                <a:ext cx="374723" cy="76480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48</a:t>
                </a:r>
                <a:endParaRPr lang="en-US" sz="1400" b="1" dirty="0">
                  <a:latin typeface="Candara" panose="020E0502030303020204" pitchFamily="34" charset="0"/>
                </a:endParaRPr>
              </a:p>
            </p:txBody>
          </p:sp>
          <p:sp>
            <p:nvSpPr>
              <p:cNvPr id="92" name="Rectangle 91">
                <a:extLst>
                  <a:ext uri="{FF2B5EF4-FFF2-40B4-BE49-F238E27FC236}">
                    <a16:creationId xmlns:a16="http://schemas.microsoft.com/office/drawing/2014/main" id="{5A804CDB-A601-0DB1-42E0-6B411436AE1E}"/>
                  </a:ext>
                </a:extLst>
              </p:cNvPr>
              <p:cNvSpPr/>
              <p:nvPr/>
            </p:nvSpPr>
            <p:spPr>
              <a:xfrm>
                <a:off x="7686474" y="4138687"/>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ndara" panose="020E0502030303020204" pitchFamily="34" charset="0"/>
                </a:endParaRPr>
              </a:p>
            </p:txBody>
          </p:sp>
          <p:sp>
            <p:nvSpPr>
              <p:cNvPr id="1032" name="Arrow: Up 1031">
                <a:extLst>
                  <a:ext uri="{FF2B5EF4-FFF2-40B4-BE49-F238E27FC236}">
                    <a16:creationId xmlns:a16="http://schemas.microsoft.com/office/drawing/2014/main" id="{AEB7864F-1BA0-D0B9-0334-6A3CD51675BC}"/>
                  </a:ext>
                </a:extLst>
              </p:cNvPr>
              <p:cNvSpPr/>
              <p:nvPr/>
            </p:nvSpPr>
            <p:spPr>
              <a:xfrm rot="5400000">
                <a:off x="7819177" y="4183146"/>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79" name="Graphic 33" descr="Marketing with solid fill">
              <a:extLst>
                <a:ext uri="{FF2B5EF4-FFF2-40B4-BE49-F238E27FC236}">
                  <a16:creationId xmlns:a16="http://schemas.microsoft.com/office/drawing/2014/main" id="{9C0C121D-652D-4B9B-99E2-F105FFF8736F}"/>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7151347" y="4091180"/>
              <a:ext cx="372631" cy="321510"/>
            </a:xfrm>
            <a:prstGeom prst="rect">
              <a:avLst/>
            </a:prstGeom>
          </p:spPr>
        </p:pic>
      </p:grpSp>
      <p:grpSp>
        <p:nvGrpSpPr>
          <p:cNvPr id="1097" name="Group 1096">
            <a:extLst>
              <a:ext uri="{FF2B5EF4-FFF2-40B4-BE49-F238E27FC236}">
                <a16:creationId xmlns:a16="http://schemas.microsoft.com/office/drawing/2014/main" id="{394BB1B8-6BF3-41DC-C454-FAB94F79F961}"/>
              </a:ext>
            </a:extLst>
          </p:cNvPr>
          <p:cNvGrpSpPr/>
          <p:nvPr/>
        </p:nvGrpSpPr>
        <p:grpSpPr>
          <a:xfrm>
            <a:off x="8074342" y="3371001"/>
            <a:ext cx="1744901" cy="1041689"/>
            <a:chOff x="8074342" y="3371001"/>
            <a:chExt cx="1744901" cy="1041689"/>
          </a:xfrm>
        </p:grpSpPr>
        <p:sp>
          <p:nvSpPr>
            <p:cNvPr id="109" name="Rectangle 108">
              <a:hlinkClick r:id="rId66" action="ppaction://hlinksldjump"/>
              <a:extLst>
                <a:ext uri="{FF2B5EF4-FFF2-40B4-BE49-F238E27FC236}">
                  <a16:creationId xmlns:a16="http://schemas.microsoft.com/office/drawing/2014/main" id="{8BA0F6AB-E9F4-2BAA-8F91-7C9A3E56403D}"/>
                </a:ext>
              </a:extLst>
            </p:cNvPr>
            <p:cNvSpPr/>
            <p:nvPr/>
          </p:nvSpPr>
          <p:spPr>
            <a:xfrm>
              <a:off x="8074342" y="3371001"/>
              <a:ext cx="1370180" cy="103394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17: seed trade association </a:t>
              </a:r>
              <a:r>
                <a:rPr lang="en-US" sz="900" b="1" dirty="0">
                  <a:latin typeface="Candara" panose="020E0502030303020204" pitchFamily="34" charset="0"/>
                </a:rPr>
                <a:t>(CG3)</a:t>
              </a:r>
            </a:p>
          </p:txBody>
        </p:sp>
        <p:sp>
          <p:nvSpPr>
            <p:cNvPr id="111" name="Rectangle 110">
              <a:extLst>
                <a:ext uri="{FF2B5EF4-FFF2-40B4-BE49-F238E27FC236}">
                  <a16:creationId xmlns:a16="http://schemas.microsoft.com/office/drawing/2014/main" id="{DE7254F9-A679-B11C-0E9F-F3D1DF032DA2}"/>
                </a:ext>
              </a:extLst>
            </p:cNvPr>
            <p:cNvSpPr/>
            <p:nvPr/>
          </p:nvSpPr>
          <p:spPr>
            <a:xfrm>
              <a:off x="9444520" y="3371001"/>
              <a:ext cx="374723" cy="76480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44</a:t>
              </a:r>
              <a:endParaRPr lang="en-US" sz="1400" b="1" dirty="0">
                <a:latin typeface="Candara" panose="020E0502030303020204" pitchFamily="34" charset="0"/>
              </a:endParaRPr>
            </a:p>
          </p:txBody>
        </p:sp>
        <p:sp>
          <p:nvSpPr>
            <p:cNvPr id="112" name="Rectangle 111">
              <a:extLst>
                <a:ext uri="{FF2B5EF4-FFF2-40B4-BE49-F238E27FC236}">
                  <a16:creationId xmlns:a16="http://schemas.microsoft.com/office/drawing/2014/main" id="{9382B7AF-9EDE-B06A-F17F-962942700947}"/>
                </a:ext>
              </a:extLst>
            </p:cNvPr>
            <p:cNvSpPr/>
            <p:nvPr/>
          </p:nvSpPr>
          <p:spPr>
            <a:xfrm>
              <a:off x="9444519" y="4129013"/>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ndara" panose="020E0502030303020204" pitchFamily="34" charset="0"/>
              </a:endParaRPr>
            </a:p>
          </p:txBody>
        </p:sp>
        <p:sp>
          <p:nvSpPr>
            <p:cNvPr id="1026" name="Arrow: Down 1025">
              <a:extLst>
                <a:ext uri="{FF2B5EF4-FFF2-40B4-BE49-F238E27FC236}">
                  <a16:creationId xmlns:a16="http://schemas.microsoft.com/office/drawing/2014/main" id="{B11795AC-32D3-8BCB-E6DB-59438A305EFB}"/>
                </a:ext>
              </a:extLst>
            </p:cNvPr>
            <p:cNvSpPr/>
            <p:nvPr/>
          </p:nvSpPr>
          <p:spPr>
            <a:xfrm rot="14102425">
              <a:off x="9578174" y="4194400"/>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pic>
          <p:nvPicPr>
            <p:cNvPr id="1080" name="Graphic 50" descr="Cycle with people outline">
              <a:extLst>
                <a:ext uri="{FF2B5EF4-FFF2-40B4-BE49-F238E27FC236}">
                  <a16:creationId xmlns:a16="http://schemas.microsoft.com/office/drawing/2014/main" id="{F362C955-D64A-488D-8722-BA1B6AAF6F8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9027174" y="4028564"/>
              <a:ext cx="392229" cy="362062"/>
            </a:xfrm>
            <a:prstGeom prst="rect">
              <a:avLst/>
            </a:prstGeom>
          </p:spPr>
        </p:pic>
      </p:grpSp>
      <p:grpSp>
        <p:nvGrpSpPr>
          <p:cNvPr id="1095" name="Group 1094">
            <a:extLst>
              <a:ext uri="{FF2B5EF4-FFF2-40B4-BE49-F238E27FC236}">
                <a16:creationId xmlns:a16="http://schemas.microsoft.com/office/drawing/2014/main" id="{637AD323-7DE1-C2C5-4E54-D0E93F8DCFC4}"/>
              </a:ext>
            </a:extLst>
          </p:cNvPr>
          <p:cNvGrpSpPr/>
          <p:nvPr/>
        </p:nvGrpSpPr>
        <p:grpSpPr>
          <a:xfrm>
            <a:off x="9924578" y="3371000"/>
            <a:ext cx="1744901" cy="1048486"/>
            <a:chOff x="9924578" y="3371000"/>
            <a:chExt cx="1744901" cy="1048486"/>
          </a:xfrm>
        </p:grpSpPr>
        <p:grpSp>
          <p:nvGrpSpPr>
            <p:cNvPr id="1052" name="Group 1051">
              <a:extLst>
                <a:ext uri="{FF2B5EF4-FFF2-40B4-BE49-F238E27FC236}">
                  <a16:creationId xmlns:a16="http://schemas.microsoft.com/office/drawing/2014/main" id="{0E078AAA-8195-86A9-1FF4-3E2640ADDAA8}"/>
                </a:ext>
              </a:extLst>
            </p:cNvPr>
            <p:cNvGrpSpPr/>
            <p:nvPr/>
          </p:nvGrpSpPr>
          <p:grpSpPr>
            <a:xfrm>
              <a:off x="9924578" y="3371000"/>
              <a:ext cx="1744901" cy="1048486"/>
              <a:chOff x="10046503" y="3388418"/>
              <a:chExt cx="1744901" cy="1048486"/>
            </a:xfrm>
          </p:grpSpPr>
          <p:sp>
            <p:nvSpPr>
              <p:cNvPr id="132" name="Rectangle 131">
                <a:hlinkClick r:id="rId69" action="ppaction://hlinksldjump"/>
                <a:extLst>
                  <a:ext uri="{FF2B5EF4-FFF2-40B4-BE49-F238E27FC236}">
                    <a16:creationId xmlns:a16="http://schemas.microsoft.com/office/drawing/2014/main" id="{A427145B-ED05-AF62-0F0E-BE9FC19F5634}"/>
                  </a:ext>
                </a:extLst>
              </p:cNvPr>
              <p:cNvSpPr/>
              <p:nvPr/>
            </p:nvSpPr>
            <p:spPr>
              <a:xfrm>
                <a:off x="10046503" y="3388418"/>
                <a:ext cx="1370180" cy="104848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sz="1100" b="1" dirty="0">
                    <a:latin typeface="Candara" panose="020E0502030303020204" pitchFamily="34" charset="0"/>
                  </a:rPr>
                  <a:t>Topic 18: </a:t>
                </a:r>
                <a:r>
                  <a:rPr lang="en-US" sz="1100" b="1" dirty="0">
                    <a:latin typeface="Candara" panose="020E0502030303020204" pitchFamily="34" charset="0"/>
                  </a:rPr>
                  <a:t>Alignment of donor interventions </a:t>
                </a:r>
                <a:r>
                  <a:rPr lang="nl-NL" sz="900" b="1" dirty="0">
                    <a:latin typeface="Candara" panose="020E0502030303020204" pitchFamily="34" charset="0"/>
                  </a:rPr>
                  <a:t>(CG4)</a:t>
                </a:r>
                <a:endParaRPr lang="en-US" sz="900" b="1" dirty="0">
                  <a:latin typeface="Candara" panose="020E0502030303020204" pitchFamily="34" charset="0"/>
                </a:endParaRPr>
              </a:p>
            </p:txBody>
          </p:sp>
          <p:sp>
            <p:nvSpPr>
              <p:cNvPr id="134" name="Rectangle 133">
                <a:extLst>
                  <a:ext uri="{FF2B5EF4-FFF2-40B4-BE49-F238E27FC236}">
                    <a16:creationId xmlns:a16="http://schemas.microsoft.com/office/drawing/2014/main" id="{68604523-D240-17DC-56C3-12865A521959}"/>
                  </a:ext>
                </a:extLst>
              </p:cNvPr>
              <p:cNvSpPr/>
              <p:nvPr/>
            </p:nvSpPr>
            <p:spPr>
              <a:xfrm>
                <a:off x="11416681" y="3388419"/>
                <a:ext cx="374723" cy="7648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38</a:t>
                </a:r>
                <a:endParaRPr lang="en-US" sz="1400" b="1" dirty="0">
                  <a:latin typeface="Candara" panose="020E0502030303020204" pitchFamily="34" charset="0"/>
                </a:endParaRPr>
              </a:p>
            </p:txBody>
          </p:sp>
          <p:sp>
            <p:nvSpPr>
              <p:cNvPr id="135" name="Rectangle 134">
                <a:extLst>
                  <a:ext uri="{FF2B5EF4-FFF2-40B4-BE49-F238E27FC236}">
                    <a16:creationId xmlns:a16="http://schemas.microsoft.com/office/drawing/2014/main" id="{CF820526-B9CA-2EFD-0076-D2C6D1987F06}"/>
                  </a:ext>
                </a:extLst>
              </p:cNvPr>
              <p:cNvSpPr/>
              <p:nvPr/>
            </p:nvSpPr>
            <p:spPr>
              <a:xfrm>
                <a:off x="11416680" y="4146431"/>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ndara" panose="020E0502030303020204" pitchFamily="34" charset="0"/>
                </a:endParaRPr>
              </a:p>
            </p:txBody>
          </p:sp>
          <p:sp>
            <p:nvSpPr>
              <p:cNvPr id="1024" name="Arrow: Down 1023">
                <a:extLst>
                  <a:ext uri="{FF2B5EF4-FFF2-40B4-BE49-F238E27FC236}">
                    <a16:creationId xmlns:a16="http://schemas.microsoft.com/office/drawing/2014/main" id="{48995FC8-8A44-8438-986E-88AAE85C8759}"/>
                  </a:ext>
                </a:extLst>
              </p:cNvPr>
              <p:cNvSpPr/>
              <p:nvPr/>
            </p:nvSpPr>
            <p:spPr>
              <a:xfrm rot="14102425">
                <a:off x="11551617" y="4233473"/>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81" name="Graphic 66" descr="Circles with arrows with solid fill">
              <a:extLst>
                <a:ext uri="{FF2B5EF4-FFF2-40B4-BE49-F238E27FC236}">
                  <a16:creationId xmlns:a16="http://schemas.microsoft.com/office/drawing/2014/main" id="{A14A3878-2B96-4FC2-B7DE-84B95434E0D3}"/>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0920034" y="4044835"/>
              <a:ext cx="336190" cy="345791"/>
            </a:xfrm>
            <a:prstGeom prst="rect">
              <a:avLst/>
            </a:prstGeom>
          </p:spPr>
        </p:pic>
      </p:grpSp>
      <p:grpSp>
        <p:nvGrpSpPr>
          <p:cNvPr id="1106" name="Group 1105">
            <a:extLst>
              <a:ext uri="{FF2B5EF4-FFF2-40B4-BE49-F238E27FC236}">
                <a16:creationId xmlns:a16="http://schemas.microsoft.com/office/drawing/2014/main" id="{91120652-1730-6251-ED60-D1A67BF62FBA}"/>
              </a:ext>
            </a:extLst>
          </p:cNvPr>
          <p:cNvGrpSpPr/>
          <p:nvPr/>
        </p:nvGrpSpPr>
        <p:grpSpPr>
          <a:xfrm>
            <a:off x="597161" y="4577324"/>
            <a:ext cx="1744901" cy="1033114"/>
            <a:chOff x="597161" y="4577324"/>
            <a:chExt cx="1744901" cy="1033114"/>
          </a:xfrm>
        </p:grpSpPr>
        <p:grpSp>
          <p:nvGrpSpPr>
            <p:cNvPr id="1058" name="Group 1057">
              <a:extLst>
                <a:ext uri="{FF2B5EF4-FFF2-40B4-BE49-F238E27FC236}">
                  <a16:creationId xmlns:a16="http://schemas.microsoft.com/office/drawing/2014/main" id="{7B571BCE-78C1-D516-CB1D-053758BC4877}"/>
                </a:ext>
              </a:extLst>
            </p:cNvPr>
            <p:cNvGrpSpPr/>
            <p:nvPr/>
          </p:nvGrpSpPr>
          <p:grpSpPr>
            <a:xfrm>
              <a:off x="597161" y="4577324"/>
              <a:ext cx="1744901" cy="1033114"/>
              <a:chOff x="719086" y="4594742"/>
              <a:chExt cx="1744901" cy="1033114"/>
            </a:xfrm>
          </p:grpSpPr>
          <p:sp>
            <p:nvSpPr>
              <p:cNvPr id="34" name="Rectangle 33">
                <a:hlinkClick r:id="rId72" action="ppaction://hlinksldjump"/>
                <a:extLst>
                  <a:ext uri="{FF2B5EF4-FFF2-40B4-BE49-F238E27FC236}">
                    <a16:creationId xmlns:a16="http://schemas.microsoft.com/office/drawing/2014/main" id="{8DCD0CCC-7E3E-5AB6-42F7-9D63D214C725}"/>
                  </a:ext>
                </a:extLst>
              </p:cNvPr>
              <p:cNvSpPr/>
              <p:nvPr/>
            </p:nvSpPr>
            <p:spPr>
              <a:xfrm>
                <a:off x="719086" y="4594742"/>
                <a:ext cx="1370180" cy="1033113"/>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19: Plant variety protection </a:t>
                </a:r>
                <a:r>
                  <a:rPr lang="en-US" sz="900" b="1" dirty="0">
                    <a:latin typeface="Candara" panose="020E0502030303020204" pitchFamily="34" charset="0"/>
                  </a:rPr>
                  <a:t>(RM 1)</a:t>
                </a:r>
              </a:p>
            </p:txBody>
          </p:sp>
          <p:sp>
            <p:nvSpPr>
              <p:cNvPr id="36" name="Rectangle 35">
                <a:extLst>
                  <a:ext uri="{FF2B5EF4-FFF2-40B4-BE49-F238E27FC236}">
                    <a16:creationId xmlns:a16="http://schemas.microsoft.com/office/drawing/2014/main" id="{8FC7029A-2E66-286B-5451-E822EF7E617E}"/>
                  </a:ext>
                </a:extLst>
              </p:cNvPr>
              <p:cNvSpPr/>
              <p:nvPr/>
            </p:nvSpPr>
            <p:spPr>
              <a:xfrm>
                <a:off x="2089264" y="4594743"/>
                <a:ext cx="374723" cy="76480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50</a:t>
                </a:r>
                <a:endParaRPr lang="en-US" sz="1400" b="1" dirty="0">
                  <a:latin typeface="Candara" panose="020E0502030303020204" pitchFamily="34" charset="0"/>
                </a:endParaRPr>
              </a:p>
            </p:txBody>
          </p:sp>
          <p:sp>
            <p:nvSpPr>
              <p:cNvPr id="37" name="Rectangle 36">
                <a:extLst>
                  <a:ext uri="{FF2B5EF4-FFF2-40B4-BE49-F238E27FC236}">
                    <a16:creationId xmlns:a16="http://schemas.microsoft.com/office/drawing/2014/main" id="{9A0928BD-0EC8-3DFD-F627-E266BC1A7E3C}"/>
                  </a:ext>
                </a:extLst>
              </p:cNvPr>
              <p:cNvSpPr/>
              <p:nvPr/>
            </p:nvSpPr>
            <p:spPr>
              <a:xfrm>
                <a:off x="2089263" y="5359552"/>
                <a:ext cx="374723" cy="268304"/>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028" name="Arrow: Down 1027">
                <a:extLst>
                  <a:ext uri="{FF2B5EF4-FFF2-40B4-BE49-F238E27FC236}">
                    <a16:creationId xmlns:a16="http://schemas.microsoft.com/office/drawing/2014/main" id="{D8AA45CC-BCA4-101D-0F2C-979488C9DF16}"/>
                  </a:ext>
                </a:extLst>
              </p:cNvPr>
              <p:cNvSpPr/>
              <p:nvPr/>
            </p:nvSpPr>
            <p:spPr>
              <a:xfrm rot="14102425">
                <a:off x="2218901" y="5395260"/>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82" name="Graphic 31" descr="Seeds with solid fill">
              <a:extLst>
                <a:ext uri="{FF2B5EF4-FFF2-40B4-BE49-F238E27FC236}">
                  <a16:creationId xmlns:a16="http://schemas.microsoft.com/office/drawing/2014/main" id="{96336699-C6D6-4529-9361-730936A18797}"/>
                </a:ext>
              </a:extLst>
            </p:cNvPr>
            <p:cNvPicPr>
              <a:picLocks noChangeAspect="1"/>
            </p:cNvPicPr>
            <p:nvPr/>
          </p:nvPicPr>
          <p:blipFill>
            <a:blip r:embed="rId73" cstate="print">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466988" y="5270042"/>
              <a:ext cx="368204" cy="321049"/>
            </a:xfrm>
            <a:prstGeom prst="rect">
              <a:avLst/>
            </a:prstGeom>
          </p:spPr>
        </p:pic>
      </p:grpSp>
      <p:grpSp>
        <p:nvGrpSpPr>
          <p:cNvPr id="1107" name="Group 1106">
            <a:extLst>
              <a:ext uri="{FF2B5EF4-FFF2-40B4-BE49-F238E27FC236}">
                <a16:creationId xmlns:a16="http://schemas.microsoft.com/office/drawing/2014/main" id="{0D1A408D-1450-4D80-E313-7459A630BB3C}"/>
              </a:ext>
            </a:extLst>
          </p:cNvPr>
          <p:cNvGrpSpPr/>
          <p:nvPr/>
        </p:nvGrpSpPr>
        <p:grpSpPr>
          <a:xfrm>
            <a:off x="2477115" y="4568341"/>
            <a:ext cx="1744900" cy="1042097"/>
            <a:chOff x="2477115" y="4568341"/>
            <a:chExt cx="1744900" cy="1042097"/>
          </a:xfrm>
        </p:grpSpPr>
        <p:grpSp>
          <p:nvGrpSpPr>
            <p:cNvPr id="1059" name="Group 1058">
              <a:extLst>
                <a:ext uri="{FF2B5EF4-FFF2-40B4-BE49-F238E27FC236}">
                  <a16:creationId xmlns:a16="http://schemas.microsoft.com/office/drawing/2014/main" id="{F2B95D83-CF85-A36D-C535-49DFB571064A}"/>
                </a:ext>
              </a:extLst>
            </p:cNvPr>
            <p:cNvGrpSpPr/>
            <p:nvPr/>
          </p:nvGrpSpPr>
          <p:grpSpPr>
            <a:xfrm>
              <a:off x="2477115" y="4568341"/>
              <a:ext cx="1744900" cy="1042097"/>
              <a:chOff x="2599040" y="4585759"/>
              <a:chExt cx="1744900" cy="1042097"/>
            </a:xfrm>
          </p:grpSpPr>
          <p:sp>
            <p:nvSpPr>
              <p:cNvPr id="54" name="Rectangle 53">
                <a:hlinkClick r:id="rId75" action="ppaction://hlinksldjump"/>
                <a:extLst>
                  <a:ext uri="{FF2B5EF4-FFF2-40B4-BE49-F238E27FC236}">
                    <a16:creationId xmlns:a16="http://schemas.microsoft.com/office/drawing/2014/main" id="{CB07BAC4-4349-35DE-0388-59386F047499}"/>
                  </a:ext>
                </a:extLst>
              </p:cNvPr>
              <p:cNvSpPr/>
              <p:nvPr/>
            </p:nvSpPr>
            <p:spPr>
              <a:xfrm>
                <a:off x="2599040" y="4593504"/>
                <a:ext cx="1370180" cy="1034351"/>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20: Variety release </a:t>
                </a:r>
                <a:r>
                  <a:rPr lang="en-US" sz="900" b="1" dirty="0">
                    <a:latin typeface="Candara" panose="020E0502030303020204" pitchFamily="34" charset="0"/>
                  </a:rPr>
                  <a:t>(RM 2)</a:t>
                </a:r>
              </a:p>
            </p:txBody>
          </p:sp>
          <p:sp>
            <p:nvSpPr>
              <p:cNvPr id="56" name="Rectangle 55">
                <a:extLst>
                  <a:ext uri="{FF2B5EF4-FFF2-40B4-BE49-F238E27FC236}">
                    <a16:creationId xmlns:a16="http://schemas.microsoft.com/office/drawing/2014/main" id="{D8769E27-F531-A99F-8A4D-9CB627104791}"/>
                  </a:ext>
                </a:extLst>
              </p:cNvPr>
              <p:cNvSpPr/>
              <p:nvPr/>
            </p:nvSpPr>
            <p:spPr>
              <a:xfrm>
                <a:off x="3969217" y="4585759"/>
                <a:ext cx="374723" cy="76480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58</a:t>
                </a:r>
                <a:endParaRPr lang="en-US" sz="1400" b="1" dirty="0">
                  <a:latin typeface="Candara" panose="020E0502030303020204" pitchFamily="34" charset="0"/>
                </a:endParaRPr>
              </a:p>
            </p:txBody>
          </p:sp>
          <p:sp>
            <p:nvSpPr>
              <p:cNvPr id="57" name="Rectangle 56">
                <a:extLst>
                  <a:ext uri="{FF2B5EF4-FFF2-40B4-BE49-F238E27FC236}">
                    <a16:creationId xmlns:a16="http://schemas.microsoft.com/office/drawing/2014/main" id="{6C780B13-79F9-2EA0-3A22-5F99495DB1BC}"/>
                  </a:ext>
                </a:extLst>
              </p:cNvPr>
              <p:cNvSpPr/>
              <p:nvPr/>
            </p:nvSpPr>
            <p:spPr>
              <a:xfrm>
                <a:off x="3969217" y="5350568"/>
                <a:ext cx="374723" cy="277288"/>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031" name="Arrow: Up 1030">
                <a:extLst>
                  <a:ext uri="{FF2B5EF4-FFF2-40B4-BE49-F238E27FC236}">
                    <a16:creationId xmlns:a16="http://schemas.microsoft.com/office/drawing/2014/main" id="{47CC62BB-6776-1B6B-A083-12E84A79DCCA}"/>
                  </a:ext>
                </a:extLst>
              </p:cNvPr>
              <p:cNvSpPr/>
              <p:nvPr/>
            </p:nvSpPr>
            <p:spPr>
              <a:xfrm rot="5400000">
                <a:off x="4091548" y="5390019"/>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83" name="Graphic 29" descr="Sprouting Seed with solid fill">
              <a:extLst>
                <a:ext uri="{FF2B5EF4-FFF2-40B4-BE49-F238E27FC236}">
                  <a16:creationId xmlns:a16="http://schemas.microsoft.com/office/drawing/2014/main" id="{67F05F70-578B-4803-91E3-12ADB57D2A71}"/>
                </a:ext>
              </a:extLst>
            </p:cNvPr>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472447" y="5270042"/>
              <a:ext cx="282500" cy="290096"/>
            </a:xfrm>
            <a:prstGeom prst="rect">
              <a:avLst/>
            </a:prstGeom>
          </p:spPr>
        </p:pic>
      </p:grpSp>
      <p:grpSp>
        <p:nvGrpSpPr>
          <p:cNvPr id="1108" name="Group 1107">
            <a:extLst>
              <a:ext uri="{FF2B5EF4-FFF2-40B4-BE49-F238E27FC236}">
                <a16:creationId xmlns:a16="http://schemas.microsoft.com/office/drawing/2014/main" id="{1DACE635-14FE-39E6-AC3C-3FF5178F8209}"/>
              </a:ext>
            </a:extLst>
          </p:cNvPr>
          <p:cNvGrpSpPr/>
          <p:nvPr/>
        </p:nvGrpSpPr>
        <p:grpSpPr>
          <a:xfrm>
            <a:off x="4344442" y="4577322"/>
            <a:ext cx="1744900" cy="1037970"/>
            <a:chOff x="4344442" y="4577322"/>
            <a:chExt cx="1744900" cy="1037970"/>
          </a:xfrm>
        </p:grpSpPr>
        <p:grpSp>
          <p:nvGrpSpPr>
            <p:cNvPr id="1061" name="Group 1060">
              <a:extLst>
                <a:ext uri="{FF2B5EF4-FFF2-40B4-BE49-F238E27FC236}">
                  <a16:creationId xmlns:a16="http://schemas.microsoft.com/office/drawing/2014/main" id="{210CF0E8-DA43-3497-014E-E355C96CD493}"/>
                </a:ext>
              </a:extLst>
            </p:cNvPr>
            <p:cNvGrpSpPr/>
            <p:nvPr/>
          </p:nvGrpSpPr>
          <p:grpSpPr>
            <a:xfrm>
              <a:off x="4344442" y="4577322"/>
              <a:ext cx="1744900" cy="1031873"/>
              <a:chOff x="4466367" y="4594740"/>
              <a:chExt cx="1744900" cy="1031873"/>
            </a:xfrm>
          </p:grpSpPr>
          <p:sp>
            <p:nvSpPr>
              <p:cNvPr id="74" name="Rectangle 73">
                <a:hlinkClick r:id="rId78" action="ppaction://hlinksldjump"/>
                <a:extLst>
                  <a:ext uri="{FF2B5EF4-FFF2-40B4-BE49-F238E27FC236}">
                    <a16:creationId xmlns:a16="http://schemas.microsoft.com/office/drawing/2014/main" id="{9E0EA143-7515-3614-A7ED-8EF9811FF27F}"/>
                  </a:ext>
                </a:extLst>
              </p:cNvPr>
              <p:cNvSpPr/>
              <p:nvPr/>
            </p:nvSpPr>
            <p:spPr>
              <a:xfrm>
                <a:off x="4466367" y="4594740"/>
                <a:ext cx="1370180" cy="1031873"/>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21: Seed import </a:t>
                </a:r>
                <a:r>
                  <a:rPr lang="en-US" sz="900" b="1" dirty="0">
                    <a:latin typeface="Candara" panose="020E0502030303020204" pitchFamily="34" charset="0"/>
                  </a:rPr>
                  <a:t>(RM3)</a:t>
                </a:r>
              </a:p>
            </p:txBody>
          </p:sp>
          <p:sp>
            <p:nvSpPr>
              <p:cNvPr id="76" name="Rectangle 75">
                <a:extLst>
                  <a:ext uri="{FF2B5EF4-FFF2-40B4-BE49-F238E27FC236}">
                    <a16:creationId xmlns:a16="http://schemas.microsoft.com/office/drawing/2014/main" id="{DC7551B4-274F-740B-467D-D7147A3BC242}"/>
                  </a:ext>
                </a:extLst>
              </p:cNvPr>
              <p:cNvSpPr/>
              <p:nvPr/>
            </p:nvSpPr>
            <p:spPr>
              <a:xfrm>
                <a:off x="5836544" y="4594742"/>
                <a:ext cx="374723" cy="7648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20</a:t>
                </a:r>
                <a:endParaRPr lang="en-US" sz="1400" b="1" dirty="0">
                  <a:latin typeface="Candara" panose="020E0502030303020204" pitchFamily="34" charset="0"/>
                </a:endParaRPr>
              </a:p>
            </p:txBody>
          </p:sp>
          <p:sp>
            <p:nvSpPr>
              <p:cNvPr id="77" name="Rectangle 76">
                <a:extLst>
                  <a:ext uri="{FF2B5EF4-FFF2-40B4-BE49-F238E27FC236}">
                    <a16:creationId xmlns:a16="http://schemas.microsoft.com/office/drawing/2014/main" id="{5A2B4C1A-A543-A44E-EA90-891B3772A214}"/>
                  </a:ext>
                </a:extLst>
              </p:cNvPr>
              <p:cNvSpPr/>
              <p:nvPr/>
            </p:nvSpPr>
            <p:spPr>
              <a:xfrm>
                <a:off x="5836544" y="5358310"/>
                <a:ext cx="374723" cy="268303"/>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030" name="Arrow: Up 1029">
                <a:extLst>
                  <a:ext uri="{FF2B5EF4-FFF2-40B4-BE49-F238E27FC236}">
                    <a16:creationId xmlns:a16="http://schemas.microsoft.com/office/drawing/2014/main" id="{B73081C8-F59A-F662-C1E7-8593C626E839}"/>
                  </a:ext>
                </a:extLst>
              </p:cNvPr>
              <p:cNvSpPr/>
              <p:nvPr/>
            </p:nvSpPr>
            <p:spPr>
              <a:xfrm rot="5400000">
                <a:off x="5958876" y="5413821"/>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84" name="Graphic 44" descr="Back with solid fill">
              <a:extLst>
                <a:ext uri="{FF2B5EF4-FFF2-40B4-BE49-F238E27FC236}">
                  <a16:creationId xmlns:a16="http://schemas.microsoft.com/office/drawing/2014/main" id="{DE3ADC7B-92BA-4B28-96F8-069BB5303F4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313930" y="5265943"/>
              <a:ext cx="347709" cy="349349"/>
            </a:xfrm>
            <a:prstGeom prst="rect">
              <a:avLst/>
            </a:prstGeom>
          </p:spPr>
        </p:pic>
      </p:grpSp>
      <p:grpSp>
        <p:nvGrpSpPr>
          <p:cNvPr id="1109" name="Group 1108">
            <a:extLst>
              <a:ext uri="{FF2B5EF4-FFF2-40B4-BE49-F238E27FC236}">
                <a16:creationId xmlns:a16="http://schemas.microsoft.com/office/drawing/2014/main" id="{7F790F6A-4884-FF84-2164-17E98909652B}"/>
              </a:ext>
            </a:extLst>
          </p:cNvPr>
          <p:cNvGrpSpPr/>
          <p:nvPr/>
        </p:nvGrpSpPr>
        <p:grpSpPr>
          <a:xfrm>
            <a:off x="6195300" y="4576084"/>
            <a:ext cx="1744901" cy="1083721"/>
            <a:chOff x="6195300" y="4576084"/>
            <a:chExt cx="1744901" cy="1083721"/>
          </a:xfrm>
        </p:grpSpPr>
        <p:grpSp>
          <p:nvGrpSpPr>
            <p:cNvPr id="1063" name="Group 1062">
              <a:extLst>
                <a:ext uri="{FF2B5EF4-FFF2-40B4-BE49-F238E27FC236}">
                  <a16:creationId xmlns:a16="http://schemas.microsoft.com/office/drawing/2014/main" id="{C0732696-22E7-D74B-EF81-01E75D864217}"/>
                </a:ext>
              </a:extLst>
            </p:cNvPr>
            <p:cNvGrpSpPr/>
            <p:nvPr/>
          </p:nvGrpSpPr>
          <p:grpSpPr>
            <a:xfrm>
              <a:off x="6195300" y="4576084"/>
              <a:ext cx="1744901" cy="1033112"/>
              <a:chOff x="6317225" y="4593502"/>
              <a:chExt cx="1744901" cy="1033112"/>
            </a:xfrm>
          </p:grpSpPr>
          <p:sp>
            <p:nvSpPr>
              <p:cNvPr id="138" name="Rectangle 137">
                <a:hlinkClick r:id="rId81" action="ppaction://hlinksldjump"/>
                <a:extLst>
                  <a:ext uri="{FF2B5EF4-FFF2-40B4-BE49-F238E27FC236}">
                    <a16:creationId xmlns:a16="http://schemas.microsoft.com/office/drawing/2014/main" id="{9925AA15-4C2C-C680-01EB-E11141F63D3B}"/>
                  </a:ext>
                </a:extLst>
              </p:cNvPr>
              <p:cNvSpPr/>
              <p:nvPr/>
            </p:nvSpPr>
            <p:spPr>
              <a:xfrm>
                <a:off x="6317225" y="4593502"/>
                <a:ext cx="1370180" cy="103187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dirty="0">
                    <a:latin typeface="Candara" panose="020E0502030303020204" pitchFamily="34" charset="0"/>
                  </a:rPr>
                  <a:t>Topic 22: Seed export </a:t>
                </a:r>
                <a:r>
                  <a:rPr lang="en-US" sz="900" b="1" dirty="0">
                    <a:latin typeface="Candara" panose="020E0502030303020204" pitchFamily="34" charset="0"/>
                  </a:rPr>
                  <a:t>(RM4)</a:t>
                </a:r>
              </a:p>
            </p:txBody>
          </p:sp>
          <p:sp>
            <p:nvSpPr>
              <p:cNvPr id="140" name="Rectangle 139">
                <a:extLst>
                  <a:ext uri="{FF2B5EF4-FFF2-40B4-BE49-F238E27FC236}">
                    <a16:creationId xmlns:a16="http://schemas.microsoft.com/office/drawing/2014/main" id="{5FB67475-0D47-5417-F9AA-E7B025F5AA40}"/>
                  </a:ext>
                </a:extLst>
              </p:cNvPr>
              <p:cNvSpPr/>
              <p:nvPr/>
            </p:nvSpPr>
            <p:spPr>
              <a:xfrm>
                <a:off x="7687403" y="4593502"/>
                <a:ext cx="374723" cy="76480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13</a:t>
                </a:r>
                <a:endParaRPr lang="en-US" sz="1400" b="1" dirty="0">
                  <a:latin typeface="Candara" panose="020E0502030303020204" pitchFamily="34" charset="0"/>
                </a:endParaRPr>
              </a:p>
            </p:txBody>
          </p:sp>
          <p:sp>
            <p:nvSpPr>
              <p:cNvPr id="141" name="Rectangle 140">
                <a:extLst>
                  <a:ext uri="{FF2B5EF4-FFF2-40B4-BE49-F238E27FC236}">
                    <a16:creationId xmlns:a16="http://schemas.microsoft.com/office/drawing/2014/main" id="{9ABD5D45-D7F4-944D-1450-B4F5DAF2E938}"/>
                  </a:ext>
                </a:extLst>
              </p:cNvPr>
              <p:cNvSpPr/>
              <p:nvPr/>
            </p:nvSpPr>
            <p:spPr>
              <a:xfrm>
                <a:off x="7687402" y="5358311"/>
                <a:ext cx="374723" cy="268303"/>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029" name="Arrow: Up 1028">
                <a:extLst>
                  <a:ext uri="{FF2B5EF4-FFF2-40B4-BE49-F238E27FC236}">
                    <a16:creationId xmlns:a16="http://schemas.microsoft.com/office/drawing/2014/main" id="{E3E9EB60-FD1E-D27A-085D-B428BFDD2EA5}"/>
                  </a:ext>
                </a:extLst>
              </p:cNvPr>
              <p:cNvSpPr/>
              <p:nvPr/>
            </p:nvSpPr>
            <p:spPr>
              <a:xfrm rot="5400000">
                <a:off x="7813024" y="5390018"/>
                <a:ext cx="130060" cy="198389"/>
              </a:xfrm>
              <a:prstGeom prst="up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85" name="Graphic 46" descr="Back with solid fill">
              <a:extLst>
                <a:ext uri="{FF2B5EF4-FFF2-40B4-BE49-F238E27FC236}">
                  <a16:creationId xmlns:a16="http://schemas.microsoft.com/office/drawing/2014/main" id="{50EDC5D9-B66B-43F2-8AD5-72800D3873CB}"/>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7093458" y="5283782"/>
              <a:ext cx="419040" cy="376023"/>
            </a:xfrm>
            <a:prstGeom prst="rect">
              <a:avLst/>
            </a:prstGeom>
          </p:spPr>
        </p:pic>
      </p:grpSp>
      <p:grpSp>
        <p:nvGrpSpPr>
          <p:cNvPr id="1113" name="Group 1112">
            <a:extLst>
              <a:ext uri="{FF2B5EF4-FFF2-40B4-BE49-F238E27FC236}">
                <a16:creationId xmlns:a16="http://schemas.microsoft.com/office/drawing/2014/main" id="{E713907B-DF29-9002-711F-931A71D68EE1}"/>
              </a:ext>
            </a:extLst>
          </p:cNvPr>
          <p:cNvGrpSpPr/>
          <p:nvPr/>
        </p:nvGrpSpPr>
        <p:grpSpPr>
          <a:xfrm>
            <a:off x="4344442" y="2165916"/>
            <a:ext cx="1744901" cy="1056228"/>
            <a:chOff x="4344442" y="2165916"/>
            <a:chExt cx="1744901" cy="1056228"/>
          </a:xfrm>
        </p:grpSpPr>
        <p:grpSp>
          <p:nvGrpSpPr>
            <p:cNvPr id="1048" name="Group 1047">
              <a:extLst>
                <a:ext uri="{FF2B5EF4-FFF2-40B4-BE49-F238E27FC236}">
                  <a16:creationId xmlns:a16="http://schemas.microsoft.com/office/drawing/2014/main" id="{C980353B-0F9D-10BE-8C71-FB7CA8656942}"/>
                </a:ext>
              </a:extLst>
            </p:cNvPr>
            <p:cNvGrpSpPr/>
            <p:nvPr/>
          </p:nvGrpSpPr>
          <p:grpSpPr>
            <a:xfrm>
              <a:off x="4344442" y="2165916"/>
              <a:ext cx="1744901" cy="1056228"/>
              <a:chOff x="4466367" y="2183334"/>
              <a:chExt cx="1744901" cy="1056228"/>
            </a:xfrm>
          </p:grpSpPr>
          <p:sp>
            <p:nvSpPr>
              <p:cNvPr id="64" name="Rectangle 63">
                <a:hlinkClick r:id="rId84" action="ppaction://hlinksldjump"/>
                <a:extLst>
                  <a:ext uri="{FF2B5EF4-FFF2-40B4-BE49-F238E27FC236}">
                    <a16:creationId xmlns:a16="http://schemas.microsoft.com/office/drawing/2014/main" id="{DF27C4F4-F897-B59B-5099-4D508912DC1F}"/>
                  </a:ext>
                </a:extLst>
              </p:cNvPr>
              <p:cNvSpPr/>
              <p:nvPr/>
            </p:nvSpPr>
            <p:spPr>
              <a:xfrm>
                <a:off x="4466367" y="2183334"/>
                <a:ext cx="1370180" cy="105622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sz="1100" b="1" dirty="0">
                    <a:latin typeface="Candara" panose="020E0502030303020204" pitchFamily="34" charset="0"/>
                  </a:rPr>
                  <a:t>Topic 9: </a:t>
                </a:r>
                <a:r>
                  <a:rPr lang="en-US" sz="1100" b="1" dirty="0">
                    <a:latin typeface="Candara" panose="020E0502030303020204" pitchFamily="34" charset="0"/>
                  </a:rPr>
                  <a:t>Seed company marketing &amp; promotion </a:t>
                </a:r>
                <a:r>
                  <a:rPr lang="en-US" sz="900" b="1" dirty="0">
                    <a:latin typeface="Candara" panose="020E0502030303020204" pitchFamily="34" charset="0"/>
                  </a:rPr>
                  <a:t>(MD3</a:t>
                </a:r>
                <a:r>
                  <a:rPr lang="nl-NL" sz="900" b="1" dirty="0">
                    <a:latin typeface="Candara" panose="020E0502030303020204" pitchFamily="34" charset="0"/>
                  </a:rPr>
                  <a:t>)</a:t>
                </a:r>
                <a:endParaRPr lang="en-US" sz="1100" b="1" dirty="0">
                  <a:latin typeface="Candara" panose="020E0502030303020204" pitchFamily="34" charset="0"/>
                </a:endParaRPr>
              </a:p>
            </p:txBody>
          </p:sp>
          <p:sp>
            <p:nvSpPr>
              <p:cNvPr id="66" name="Rectangle 65">
                <a:extLst>
                  <a:ext uri="{FF2B5EF4-FFF2-40B4-BE49-F238E27FC236}">
                    <a16:creationId xmlns:a16="http://schemas.microsoft.com/office/drawing/2014/main" id="{C2A2D7C9-6A32-869B-BF9D-9BF06E1BE18E}"/>
                  </a:ext>
                </a:extLst>
              </p:cNvPr>
              <p:cNvSpPr/>
              <p:nvPr/>
            </p:nvSpPr>
            <p:spPr>
              <a:xfrm>
                <a:off x="5836545" y="2183334"/>
                <a:ext cx="374723" cy="76480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andara" panose="020E0502030303020204" pitchFamily="34" charset="0"/>
                  </a:rPr>
                  <a:t>44</a:t>
                </a:r>
                <a:endParaRPr lang="en-US" sz="1400" b="1" dirty="0">
                  <a:latin typeface="Candara" panose="020E0502030303020204" pitchFamily="34" charset="0"/>
                </a:endParaRPr>
              </a:p>
            </p:txBody>
          </p:sp>
          <p:sp>
            <p:nvSpPr>
              <p:cNvPr id="67" name="Rectangle 66">
                <a:extLst>
                  <a:ext uri="{FF2B5EF4-FFF2-40B4-BE49-F238E27FC236}">
                    <a16:creationId xmlns:a16="http://schemas.microsoft.com/office/drawing/2014/main" id="{43C77352-32DA-720C-D40E-E84C0755BFBB}"/>
                  </a:ext>
                </a:extLst>
              </p:cNvPr>
              <p:cNvSpPr/>
              <p:nvPr/>
            </p:nvSpPr>
            <p:spPr>
              <a:xfrm>
                <a:off x="5836544" y="2948143"/>
                <a:ext cx="374723" cy="283677"/>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ndara" panose="020E0502030303020204" pitchFamily="34" charset="0"/>
                </a:endParaRPr>
              </a:p>
            </p:txBody>
          </p:sp>
          <p:sp>
            <p:nvSpPr>
              <p:cNvPr id="159" name="Arrow: Down 158">
                <a:extLst>
                  <a:ext uri="{FF2B5EF4-FFF2-40B4-BE49-F238E27FC236}">
                    <a16:creationId xmlns:a16="http://schemas.microsoft.com/office/drawing/2014/main" id="{7529931B-E6B2-D12D-7B9E-B24059FC87B4}"/>
                  </a:ext>
                </a:extLst>
              </p:cNvPr>
              <p:cNvSpPr/>
              <p:nvPr/>
            </p:nvSpPr>
            <p:spPr>
              <a:xfrm rot="14102425">
                <a:off x="5974611" y="3015235"/>
                <a:ext cx="107413" cy="151952"/>
              </a:xfrm>
              <a:prstGeom prst="downArrow">
                <a:avLst/>
              </a:prstGeom>
              <a:solidFill>
                <a:srgbClr val="663300"/>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grpSp>
        <p:pic>
          <p:nvPicPr>
            <p:cNvPr id="1086" name="Graphic 23" descr="Bar graph with upward trend with solid fill">
              <a:extLst>
                <a:ext uri="{FF2B5EF4-FFF2-40B4-BE49-F238E27FC236}">
                  <a16:creationId xmlns:a16="http://schemas.microsoft.com/office/drawing/2014/main" id="{F9B63D17-5832-4BE2-A186-2ACC69A35ECF}"/>
                </a:ext>
              </a:extLst>
            </p:cNvPr>
            <p:cNvPicPr>
              <a:picLocks noChangeAspect="1"/>
            </p:cNvPicPr>
            <p:nvPr/>
          </p:nvPicPr>
          <p:blipFill>
            <a:blip r:embed="rId85" cstate="print">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5369529" y="2957118"/>
              <a:ext cx="326683" cy="236643"/>
            </a:xfrm>
            <a:prstGeom prst="rect">
              <a:avLst/>
            </a:prstGeom>
          </p:spPr>
        </p:pic>
      </p:grpSp>
      <p:pic>
        <p:nvPicPr>
          <p:cNvPr id="1118" name="Graphic 1117" descr="Hamburger Menu Icon with solid fill">
            <a:hlinkClick r:id="rId87" action="ppaction://hlinksldjump"/>
            <a:extLst>
              <a:ext uri="{FF2B5EF4-FFF2-40B4-BE49-F238E27FC236}">
                <a16:creationId xmlns:a16="http://schemas.microsoft.com/office/drawing/2014/main" id="{8D1A05DC-CC06-0B45-75CA-06C85EDF6BA0}"/>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11843" y="6516730"/>
            <a:ext cx="281879" cy="281879"/>
          </a:xfrm>
          <a:prstGeom prst="rect">
            <a:avLst/>
          </a:prstGeom>
        </p:spPr>
      </p:pic>
      <p:pic>
        <p:nvPicPr>
          <p:cNvPr id="2" name="Picture 1">
            <a:extLst>
              <a:ext uri="{FF2B5EF4-FFF2-40B4-BE49-F238E27FC236}">
                <a16:creationId xmlns:a16="http://schemas.microsoft.com/office/drawing/2014/main" id="{FD27ECEF-F0E1-859C-F28C-CFB2455621AE}"/>
              </a:ext>
            </a:extLst>
          </p:cNvPr>
          <p:cNvPicPr>
            <a:picLocks noChangeAspect="1"/>
          </p:cNvPicPr>
          <p:nvPr/>
        </p:nvPicPr>
        <p:blipFill>
          <a:blip r:embed="rId90"/>
          <a:stretch>
            <a:fillRect/>
          </a:stretch>
        </p:blipFill>
        <p:spPr>
          <a:xfrm>
            <a:off x="597158" y="5744085"/>
            <a:ext cx="5498842" cy="388618"/>
          </a:xfrm>
          <a:prstGeom prst="rect">
            <a:avLst/>
          </a:prstGeom>
        </p:spPr>
      </p:pic>
    </p:spTree>
    <p:extLst>
      <p:ext uri="{BB962C8B-B14F-4D97-AF65-F5344CB8AC3E}">
        <p14:creationId xmlns:p14="http://schemas.microsoft.com/office/powerpoint/2010/main" val="526722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f729df3-2534-47b6-b7c3-b444c4c66289">
      <Terms xmlns="http://schemas.microsoft.com/office/infopath/2007/PartnerControls"/>
    </lcf76f155ced4ddcb4097134ff3c332f>
    <TaxCatchAll xmlns="8c94ee50-0d29-42b3-959b-8c3229ff3db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A07FC13E3E4446AB389E52D8D94777" ma:contentTypeVersion="12" ma:contentTypeDescription="Een nieuw document maken." ma:contentTypeScope="" ma:versionID="9e9aec0b40ce45b15225dc2f841fa188">
  <xsd:schema xmlns:xsd="http://www.w3.org/2001/XMLSchema" xmlns:xs="http://www.w3.org/2001/XMLSchema" xmlns:p="http://schemas.microsoft.com/office/2006/metadata/properties" xmlns:ns2="1f729df3-2534-47b6-b7c3-b444c4c66289" xmlns:ns3="8c94ee50-0d29-42b3-959b-8c3229ff3dbf" targetNamespace="http://schemas.microsoft.com/office/2006/metadata/properties" ma:root="true" ma:fieldsID="823008b86d0e0861a84fd2187bffb03a" ns2:_="" ns3:_="">
    <xsd:import namespace="1f729df3-2534-47b6-b7c3-b444c4c66289"/>
    <xsd:import namespace="8c94ee50-0d29-42b3-959b-8c3229ff3db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729df3-2534-47b6-b7c3-b444c4c662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94ee50-0d29-42b3-959b-8c3229ff3dbf"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96855d2-f8d5-4eb5-b140-337aa7ca32c2}" ma:internalName="TaxCatchAll" ma:showField="CatchAllData" ma:web="8c94ee50-0d29-42b3-959b-8c3229ff3d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922939-FA37-457D-A07E-5B0252C97ACE}">
  <ds:schemaRefs>
    <ds:schemaRef ds:uri="http://schemas.microsoft.com/sharepoint/v3/contenttype/forms"/>
  </ds:schemaRefs>
</ds:datastoreItem>
</file>

<file path=customXml/itemProps2.xml><?xml version="1.0" encoding="utf-8"?>
<ds:datastoreItem xmlns:ds="http://schemas.openxmlformats.org/officeDocument/2006/customXml" ds:itemID="{62ADE4AB-74B6-482A-87EA-CBD1E4AA780A}">
  <ds:schemaRefs>
    <ds:schemaRef ds:uri="http://schemas.microsoft.com/office/2006/documentManagement/types"/>
    <ds:schemaRef ds:uri="http://schemas.microsoft.com/office/2006/metadata/properties"/>
    <ds:schemaRef ds:uri="http://purl.org/dc/terms/"/>
    <ds:schemaRef ds:uri="http://purl.org/dc/dcmitype/"/>
    <ds:schemaRef ds:uri="http://schemas.openxmlformats.org/package/2006/metadata/core-properties"/>
    <ds:schemaRef ds:uri="http://schemas.microsoft.com/office/infopath/2007/PartnerControls"/>
    <ds:schemaRef ds:uri="http://purl.org/dc/elements/1.1/"/>
    <ds:schemaRef ds:uri="8c94ee50-0d29-42b3-959b-8c3229ff3dbf"/>
    <ds:schemaRef ds:uri="1f729df3-2534-47b6-b7c3-b444c4c66289"/>
    <ds:schemaRef ds:uri="http://www.w3.org/XML/1998/namespace"/>
  </ds:schemaRefs>
</ds:datastoreItem>
</file>

<file path=customXml/itemProps3.xml><?xml version="1.0" encoding="utf-8"?>
<ds:datastoreItem xmlns:ds="http://schemas.openxmlformats.org/officeDocument/2006/customXml" ds:itemID="{4FEE9520-5EAE-428A-8F94-7832816E0D5B}"/>
</file>

<file path=docProps/app.xml><?xml version="1.0" encoding="utf-8"?>
<Properties xmlns="http://schemas.openxmlformats.org/officeDocument/2006/extended-properties" xmlns:vt="http://schemas.openxmlformats.org/officeDocument/2006/docPropsVTypes">
  <TotalTime>2895</TotalTime>
  <Words>5129</Words>
  <Application>Microsoft Office PowerPoint</Application>
  <PresentationFormat>Widescreen</PresentationFormat>
  <Paragraphs>772</Paragraphs>
  <Slides>38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Candara</vt:lpstr>
      <vt:lpstr>Verdana</vt:lpstr>
      <vt:lpstr>Verdana Pro</vt:lpstr>
      <vt:lpstr>Office Theme</vt:lpstr>
      <vt:lpstr>Nigerian  Seed Roadmap Dashboard</vt:lpstr>
      <vt:lpstr>Table of contents</vt:lpstr>
      <vt:lpstr>Introduction</vt:lpstr>
      <vt:lpstr>Nigeria roadmap overview</vt:lpstr>
      <vt:lpstr>Methodology</vt:lpstr>
      <vt:lpstr>Dashboard navigation</vt:lpstr>
      <vt:lpstr>Nigerian seed sector dashboard</vt:lpstr>
      <vt:lpstr>Sector functions</vt:lpstr>
      <vt:lpstr>Nigeria seed sector performance - 2023</vt:lpstr>
      <vt:lpstr>Seed service provision</vt:lpstr>
      <vt:lpstr>Topic 1: Decentralization of seed quality assurance</vt:lpstr>
      <vt:lpstr>Topic 2: Professional variety development</vt:lpstr>
      <vt:lpstr>Seed production systems</vt:lpstr>
      <vt:lpstr>Topic 3: Early generation seed supply</vt:lpstr>
      <vt:lpstr>Topic 4: Infrastructural capacity for seed production &amp; marketing</vt:lpstr>
      <vt:lpstr>Topic 5:  Company professionalization &amp; specialization</vt:lpstr>
      <vt:lpstr>Topic 6: Community-based seed production CBSP</vt:lpstr>
      <vt:lpstr>Seed market development (SMD)</vt:lpstr>
      <vt:lpstr>Topic 7:  Extension on seed &amp; cultivation practices</vt:lpstr>
      <vt:lpstr>Topic 8:  Tackling of counterfeit seed</vt:lpstr>
      <vt:lpstr>Topic 9:  Seed company marketing &amp; promotion</vt:lpstr>
      <vt:lpstr>Topic 10:  Crop value chains &amp; food security policies stimulating seed demand</vt:lpstr>
      <vt:lpstr>Topic 11: Seed distribution networks</vt:lpstr>
      <vt:lpstr>Topic 12:  Institutional markets</vt:lpstr>
      <vt:lpstr>Revenues generation &amp; reinvestment (RR)</vt:lpstr>
      <vt:lpstr>Topic 13:  Revenue generation for seed quality assurance</vt:lpstr>
      <vt:lpstr>Topic 14:  Financial services &amp; products</vt:lpstr>
      <vt:lpstr>Coordination &amp; governance (CG)</vt:lpstr>
      <vt:lpstr>Topic 15: Sector governance &amp; coordination</vt:lpstr>
      <vt:lpstr>Topic 16:  Seed information</vt:lpstr>
      <vt:lpstr>Topic 17:  Seed trade association </vt:lpstr>
      <vt:lpstr>Topic 18: Alignment of donor interventions</vt:lpstr>
      <vt:lpstr>Regulation &amp; management (RM)</vt:lpstr>
      <vt:lpstr>Topic 19:  Plant variety protection</vt:lpstr>
      <vt:lpstr>Topic 20:  Variety release</vt:lpstr>
      <vt:lpstr>Topic 21: Seed import</vt:lpstr>
      <vt:lpstr>Topic 22:  Seed export</vt:lpstr>
      <vt:lpstr>Contact us: info@seedcouncil.gov.ng</vt:lpstr>
    </vt:vector>
  </TitlesOfParts>
  <Company>Wageningen University and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NSRM Dashbaord</dc:title>
  <dc:creator>Tidjani, Falaq</dc:creator>
  <cp:lastModifiedBy>Tidjani, Falaq</cp:lastModifiedBy>
  <cp:revision>1</cp:revision>
  <cp:lastPrinted>2024-07-18T09:55:13Z</cp:lastPrinted>
  <dcterms:created xsi:type="dcterms:W3CDTF">2024-02-27T11:16:33Z</dcterms:created>
  <dcterms:modified xsi:type="dcterms:W3CDTF">2024-09-09T13:29:23Z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0x0101006DA07FC13E3E4446AB389E52D8D94777</vt:lpwstr>
  </property>
  <property fmtid="{D5CDD505-2E9C-101B-9397-08002B2CF9AE}" pid="3" name="MediaServiceImageTags">
    <vt:lpwstr/>
  </property>
</Properties>
</file>